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7" r:id="rId3"/>
    <p:sldMasterId id="2147483688" r:id="rId4"/>
  </p:sldMasterIdLst>
  <p:notesMasterIdLst>
    <p:notesMasterId r:id="rId5"/>
  </p:notesMasterIdLst>
  <p:sldIdLst>
    <p:sldId id="256" r:id="rId6"/>
    <p:sldId id="257" r:id="rId7"/>
    <p:sldId id="258" r:id="rId8"/>
  </p:sldIdLst>
  <p:sldSz cy="10282225" cx="18280050"/>
  <p:notesSz cx="6858000" cy="9144000"/>
  <p:embeddedFontLst>
    <p:embeddedFont>
      <p:font typeface="Roboto"/>
      <p:regular r:id="rId9"/>
      <p:bold r:id="rId10"/>
      <p:italic r:id="rId11"/>
      <p:boldItalic r:id="rId1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font" Target="fonts/Roboto-italic.fntdata"/><Relationship Id="rId10" Type="http://schemas.openxmlformats.org/officeDocument/2006/relationships/font" Target="fonts/Roboto-bold.fntdata"/><Relationship Id="rId12" Type="http://schemas.openxmlformats.org/officeDocument/2006/relationships/font" Target="fonts/Roboto-bold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font" Target="fonts/Robot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1" y="4343400"/>
            <a:ext cx="5486399" cy="4114800"/>
          </a:xfrm>
          <a:prstGeom prst="rect">
            <a:avLst/>
          </a:prstGeom>
          <a:noFill/>
          <a:ln>
            <a:noFill/>
          </a:ln>
        </p:spPr>
        <p:txBody>
          <a:bodyPr anchorCtr="0" anchor="t" bIns="91425" lIns="91425" rIns="91425" wrap="square" tIns="91425"/>
          <a:lstStyle>
            <a:lvl1pPr indent="63500" lvl="0" marL="69850"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1pPr>
            <a:lvl2pPr indent="63500" lvl="1" marL="971550"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2pPr>
            <a:lvl3pPr indent="63500" lvl="2" marL="1885950"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3pPr>
            <a:lvl4pPr indent="63500" lvl="3" marL="2800349"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4pPr>
            <a:lvl5pPr indent="63501" lvl="4" marL="3714748"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5pPr>
            <a:lvl6pPr indent="63500" lvl="5" marL="4629150"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6pPr>
            <a:lvl7pPr indent="63500" lvl="6" marL="5543550"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7pPr>
            <a:lvl8pPr indent="63500" lvl="7" marL="6457950"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8pPr>
            <a:lvl9pPr indent="63500" lvl="8" marL="7372349"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2" name="Shape 142"/>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p>
          <a:p>
            <a:pPr indent="-69850" lvl="0" marL="0" marR="0" rtl="0" algn="l">
              <a:spcBef>
                <a:spcPts val="0"/>
              </a:spcBef>
              <a:buClr>
                <a:schemeClr val="dk1"/>
              </a:buClr>
              <a:buSzPct val="100000"/>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8" name="Shape 148"/>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[Mandatory Slide]</a:t>
            </a:r>
          </a:p>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p>
          <a:p>
            <a:pPr indent="-69850" lvl="0" marL="0" marR="0" rtl="0" algn="l">
              <a:spcBef>
                <a:spcPts val="0"/>
              </a:spcBef>
              <a:buClr>
                <a:schemeClr val="dk1"/>
              </a:buClr>
              <a:buSzPct val="100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54" name="Shape 154"/>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[Mandatory Slide]</a:t>
            </a:r>
          </a:p>
          <a:p>
            <a:pPr indent="-69850" lvl="0" marL="0" marR="0" rtl="0" algn="l">
              <a:spcBef>
                <a:spcPts val="0"/>
              </a:spcBef>
              <a:buClr>
                <a:schemeClr val="dk1"/>
              </a:buClr>
              <a:buSzPct val="100000"/>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Shape 10"/>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832"/>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ct val="99832"/>
              <a:buFont typeface="Roboto"/>
              <a:buNone/>
              <a:defRPr sz="9596">
                <a:solidFill>
                  <a:schemeClr val="lt1"/>
                </a:solidFill>
                <a:latin typeface="Roboto"/>
                <a:ea typeface="Roboto"/>
                <a:cs typeface="Roboto"/>
                <a:sym typeface="Roboto"/>
              </a:defRPr>
            </a:lvl2pPr>
            <a:lvl3pPr indent="0" lvl="2" rtl="0">
              <a:spcBef>
                <a:spcPts val="0"/>
              </a:spcBef>
              <a:buClr>
                <a:schemeClr val="lt1"/>
              </a:buClr>
              <a:buSzPct val="99832"/>
              <a:buFont typeface="Roboto"/>
              <a:buNone/>
              <a:defRPr sz="9596">
                <a:solidFill>
                  <a:schemeClr val="lt1"/>
                </a:solidFill>
                <a:latin typeface="Roboto"/>
                <a:ea typeface="Roboto"/>
                <a:cs typeface="Roboto"/>
                <a:sym typeface="Roboto"/>
              </a:defRPr>
            </a:lvl3pPr>
            <a:lvl4pPr indent="0" lvl="3" rtl="0">
              <a:spcBef>
                <a:spcPts val="0"/>
              </a:spcBef>
              <a:buClr>
                <a:schemeClr val="lt1"/>
              </a:buClr>
              <a:buSzPct val="99832"/>
              <a:buFont typeface="Roboto"/>
              <a:buNone/>
              <a:defRPr sz="9596">
                <a:solidFill>
                  <a:schemeClr val="lt1"/>
                </a:solidFill>
                <a:latin typeface="Roboto"/>
                <a:ea typeface="Roboto"/>
                <a:cs typeface="Roboto"/>
                <a:sym typeface="Roboto"/>
              </a:defRPr>
            </a:lvl4pPr>
            <a:lvl5pPr indent="0" lvl="4" rtl="0">
              <a:spcBef>
                <a:spcPts val="0"/>
              </a:spcBef>
              <a:buClr>
                <a:schemeClr val="lt1"/>
              </a:buClr>
              <a:buSzPct val="99832"/>
              <a:buFont typeface="Roboto"/>
              <a:buNone/>
              <a:defRPr sz="9596">
                <a:solidFill>
                  <a:schemeClr val="lt1"/>
                </a:solidFill>
                <a:latin typeface="Roboto"/>
                <a:ea typeface="Roboto"/>
                <a:cs typeface="Roboto"/>
                <a:sym typeface="Roboto"/>
              </a:defRPr>
            </a:lvl5pPr>
            <a:lvl6pPr indent="0" lvl="5" rtl="0">
              <a:spcBef>
                <a:spcPts val="0"/>
              </a:spcBef>
              <a:buClr>
                <a:schemeClr val="lt1"/>
              </a:buClr>
              <a:buSzPct val="99832"/>
              <a:buFont typeface="Roboto"/>
              <a:buNone/>
              <a:defRPr sz="9596">
                <a:solidFill>
                  <a:schemeClr val="lt1"/>
                </a:solidFill>
                <a:latin typeface="Roboto"/>
                <a:ea typeface="Roboto"/>
                <a:cs typeface="Roboto"/>
                <a:sym typeface="Roboto"/>
              </a:defRPr>
            </a:lvl6pPr>
            <a:lvl7pPr indent="0" lvl="6" rtl="0">
              <a:spcBef>
                <a:spcPts val="0"/>
              </a:spcBef>
              <a:buClr>
                <a:schemeClr val="lt1"/>
              </a:buClr>
              <a:buSzPct val="99832"/>
              <a:buFont typeface="Roboto"/>
              <a:buNone/>
              <a:defRPr sz="9596">
                <a:solidFill>
                  <a:schemeClr val="lt1"/>
                </a:solidFill>
                <a:latin typeface="Roboto"/>
                <a:ea typeface="Roboto"/>
                <a:cs typeface="Roboto"/>
                <a:sym typeface="Roboto"/>
              </a:defRPr>
            </a:lvl7pPr>
            <a:lvl8pPr indent="0" lvl="7" rtl="0">
              <a:spcBef>
                <a:spcPts val="0"/>
              </a:spcBef>
              <a:buClr>
                <a:schemeClr val="lt1"/>
              </a:buClr>
              <a:buSzPct val="99832"/>
              <a:buFont typeface="Roboto"/>
              <a:buNone/>
              <a:defRPr sz="9596">
                <a:solidFill>
                  <a:schemeClr val="lt1"/>
                </a:solidFill>
                <a:latin typeface="Roboto"/>
                <a:ea typeface="Roboto"/>
                <a:cs typeface="Roboto"/>
                <a:sym typeface="Roboto"/>
              </a:defRPr>
            </a:lvl8pPr>
            <a:lvl9pPr indent="0" lvl="8" rtl="0">
              <a:spcBef>
                <a:spcPts val="0"/>
              </a:spcBef>
              <a:buClr>
                <a:schemeClr val="lt1"/>
              </a:buClr>
              <a:buSzPct val="99832"/>
              <a:buFont typeface="Roboto"/>
              <a:buNone/>
              <a:defRPr sz="9596">
                <a:solidFill>
                  <a:schemeClr val="lt1"/>
                </a:solidFill>
                <a:latin typeface="Roboto"/>
                <a:ea typeface="Roboto"/>
                <a:cs typeface="Roboto"/>
                <a:sym typeface="Roboto"/>
              </a:defRPr>
            </a:lvl9pPr>
          </a:lstStyle>
          <a:p/>
        </p:txBody>
      </p:sp>
      <p:sp>
        <p:nvSpPr>
          <p:cNvPr id="11" name="Shape 11"/>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6" name="Shape 46"/>
        <p:cNvGrpSpPr/>
        <p:nvPr/>
      </p:nvGrpSpPr>
      <p:grpSpPr>
        <a:xfrm>
          <a:off x="0" y="0"/>
          <a:ext cx="0" cy="0"/>
          <a:chOff x="0" y="0"/>
          <a:chExt cx="0" cy="0"/>
        </a:xfrm>
      </p:grpSpPr>
      <p:sp>
        <p:nvSpPr>
          <p:cNvPr id="47" name="Shape 47"/>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Shape 48"/>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Shape 49"/>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ct val="99856"/>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ct val="99856"/>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ct val="99856"/>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ct val="99856"/>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ct val="99856"/>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ct val="99856"/>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ct val="99856"/>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ct val="99856"/>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spTree>
      <p:nvGrpSpPr>
        <p:cNvPr id="62" name="Shape 62"/>
        <p:cNvGrpSpPr/>
        <p:nvPr/>
      </p:nvGrpSpPr>
      <p:grpSpPr>
        <a:xfrm>
          <a:off x="0" y="0"/>
          <a:ext cx="0" cy="0"/>
          <a:chOff x="0" y="0"/>
          <a:chExt cx="0" cy="0"/>
        </a:xfrm>
      </p:grpSpPr>
      <p:sp>
        <p:nvSpPr>
          <p:cNvPr id="63" name="Shape 63"/>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832"/>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ct val="99832"/>
              <a:buFont typeface="Roboto"/>
              <a:buNone/>
              <a:defRPr sz="9596">
                <a:solidFill>
                  <a:schemeClr val="lt1"/>
                </a:solidFill>
                <a:latin typeface="Roboto"/>
                <a:ea typeface="Roboto"/>
                <a:cs typeface="Roboto"/>
                <a:sym typeface="Roboto"/>
              </a:defRPr>
            </a:lvl2pPr>
            <a:lvl3pPr indent="0" lvl="2" rtl="0">
              <a:spcBef>
                <a:spcPts val="0"/>
              </a:spcBef>
              <a:buClr>
                <a:schemeClr val="lt1"/>
              </a:buClr>
              <a:buSzPct val="99832"/>
              <a:buFont typeface="Roboto"/>
              <a:buNone/>
              <a:defRPr sz="9596">
                <a:solidFill>
                  <a:schemeClr val="lt1"/>
                </a:solidFill>
                <a:latin typeface="Roboto"/>
                <a:ea typeface="Roboto"/>
                <a:cs typeface="Roboto"/>
                <a:sym typeface="Roboto"/>
              </a:defRPr>
            </a:lvl3pPr>
            <a:lvl4pPr indent="0" lvl="3" rtl="0">
              <a:spcBef>
                <a:spcPts val="0"/>
              </a:spcBef>
              <a:buClr>
                <a:schemeClr val="lt1"/>
              </a:buClr>
              <a:buSzPct val="99832"/>
              <a:buFont typeface="Roboto"/>
              <a:buNone/>
              <a:defRPr sz="9596">
                <a:solidFill>
                  <a:schemeClr val="lt1"/>
                </a:solidFill>
                <a:latin typeface="Roboto"/>
                <a:ea typeface="Roboto"/>
                <a:cs typeface="Roboto"/>
                <a:sym typeface="Roboto"/>
              </a:defRPr>
            </a:lvl4pPr>
            <a:lvl5pPr indent="0" lvl="4" rtl="0">
              <a:spcBef>
                <a:spcPts val="0"/>
              </a:spcBef>
              <a:buClr>
                <a:schemeClr val="lt1"/>
              </a:buClr>
              <a:buSzPct val="99832"/>
              <a:buFont typeface="Roboto"/>
              <a:buNone/>
              <a:defRPr sz="9596">
                <a:solidFill>
                  <a:schemeClr val="lt1"/>
                </a:solidFill>
                <a:latin typeface="Roboto"/>
                <a:ea typeface="Roboto"/>
                <a:cs typeface="Roboto"/>
                <a:sym typeface="Roboto"/>
              </a:defRPr>
            </a:lvl5pPr>
            <a:lvl6pPr indent="0" lvl="5" rtl="0">
              <a:spcBef>
                <a:spcPts val="0"/>
              </a:spcBef>
              <a:buClr>
                <a:schemeClr val="lt1"/>
              </a:buClr>
              <a:buSzPct val="99832"/>
              <a:buFont typeface="Roboto"/>
              <a:buNone/>
              <a:defRPr sz="9596">
                <a:solidFill>
                  <a:schemeClr val="lt1"/>
                </a:solidFill>
                <a:latin typeface="Roboto"/>
                <a:ea typeface="Roboto"/>
                <a:cs typeface="Roboto"/>
                <a:sym typeface="Roboto"/>
              </a:defRPr>
            </a:lvl6pPr>
            <a:lvl7pPr indent="0" lvl="6" rtl="0">
              <a:spcBef>
                <a:spcPts val="0"/>
              </a:spcBef>
              <a:buClr>
                <a:schemeClr val="lt1"/>
              </a:buClr>
              <a:buSzPct val="99832"/>
              <a:buFont typeface="Roboto"/>
              <a:buNone/>
              <a:defRPr sz="9596">
                <a:solidFill>
                  <a:schemeClr val="lt1"/>
                </a:solidFill>
                <a:latin typeface="Roboto"/>
                <a:ea typeface="Roboto"/>
                <a:cs typeface="Roboto"/>
                <a:sym typeface="Roboto"/>
              </a:defRPr>
            </a:lvl7pPr>
            <a:lvl8pPr indent="0" lvl="7" rtl="0">
              <a:spcBef>
                <a:spcPts val="0"/>
              </a:spcBef>
              <a:buClr>
                <a:schemeClr val="lt1"/>
              </a:buClr>
              <a:buSzPct val="99832"/>
              <a:buFont typeface="Roboto"/>
              <a:buNone/>
              <a:defRPr sz="9596">
                <a:solidFill>
                  <a:schemeClr val="lt1"/>
                </a:solidFill>
                <a:latin typeface="Roboto"/>
                <a:ea typeface="Roboto"/>
                <a:cs typeface="Roboto"/>
                <a:sym typeface="Roboto"/>
              </a:defRPr>
            </a:lvl8pPr>
            <a:lvl9pPr indent="0" lvl="8" rtl="0">
              <a:spcBef>
                <a:spcPts val="0"/>
              </a:spcBef>
              <a:buClr>
                <a:schemeClr val="lt1"/>
              </a:buClr>
              <a:buSzPct val="99832"/>
              <a:buFont typeface="Roboto"/>
              <a:buNone/>
              <a:defRPr sz="9596">
                <a:solidFill>
                  <a:schemeClr val="lt1"/>
                </a:solidFill>
                <a:latin typeface="Roboto"/>
                <a:ea typeface="Roboto"/>
                <a:cs typeface="Roboto"/>
                <a:sym typeface="Roboto"/>
              </a:defRPr>
            </a:lvl9pPr>
          </a:lstStyle>
          <a:p/>
        </p:txBody>
      </p:sp>
      <p:sp>
        <p:nvSpPr>
          <p:cNvPr id="64" name="Shape 64"/>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Shape 65"/>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12" name="Shape 12"/>
        <p:cNvGrpSpPr/>
        <p:nvPr/>
      </p:nvGrpSpPr>
      <p:grpSpPr>
        <a:xfrm>
          <a:off x="0" y="0"/>
          <a:ext cx="0" cy="0"/>
          <a:chOff x="0" y="0"/>
          <a:chExt cx="0" cy="0"/>
        </a:xfrm>
      </p:grpSpPr>
      <p:sp>
        <p:nvSpPr>
          <p:cNvPr id="13" name="Shape 13"/>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Shape 14"/>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Shape 15"/>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8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SzPct val="99776"/>
              <a:buFont typeface="Roboto"/>
              <a:buNone/>
              <a:defRPr sz="3598">
                <a:solidFill>
                  <a:schemeClr val="lt1"/>
                </a:solidFill>
                <a:latin typeface="Roboto"/>
                <a:ea typeface="Roboto"/>
                <a:cs typeface="Roboto"/>
                <a:sym typeface="Roboto"/>
              </a:defRPr>
            </a:lvl2pPr>
            <a:lvl3pPr indent="0" lvl="2" rtl="0">
              <a:spcBef>
                <a:spcPts val="0"/>
              </a:spcBef>
              <a:buClr>
                <a:schemeClr val="lt1"/>
              </a:buClr>
              <a:buSzPct val="99776"/>
              <a:buFont typeface="Roboto"/>
              <a:buNone/>
              <a:defRPr sz="3598">
                <a:solidFill>
                  <a:schemeClr val="lt1"/>
                </a:solidFill>
                <a:latin typeface="Roboto"/>
                <a:ea typeface="Roboto"/>
                <a:cs typeface="Roboto"/>
                <a:sym typeface="Roboto"/>
              </a:defRPr>
            </a:lvl3pPr>
            <a:lvl4pPr indent="0" lvl="3" rtl="0">
              <a:spcBef>
                <a:spcPts val="0"/>
              </a:spcBef>
              <a:buClr>
                <a:schemeClr val="lt1"/>
              </a:buClr>
              <a:buSzPct val="99776"/>
              <a:buFont typeface="Roboto"/>
              <a:buNone/>
              <a:defRPr sz="3598">
                <a:solidFill>
                  <a:schemeClr val="lt1"/>
                </a:solidFill>
                <a:latin typeface="Roboto"/>
                <a:ea typeface="Roboto"/>
                <a:cs typeface="Roboto"/>
                <a:sym typeface="Roboto"/>
              </a:defRPr>
            </a:lvl4pPr>
            <a:lvl5pPr indent="0" lvl="4" rtl="0">
              <a:spcBef>
                <a:spcPts val="0"/>
              </a:spcBef>
              <a:buClr>
                <a:schemeClr val="lt1"/>
              </a:buClr>
              <a:buSzPct val="99776"/>
              <a:buFont typeface="Roboto"/>
              <a:buNone/>
              <a:defRPr sz="3598">
                <a:solidFill>
                  <a:schemeClr val="lt1"/>
                </a:solidFill>
                <a:latin typeface="Roboto"/>
                <a:ea typeface="Roboto"/>
                <a:cs typeface="Roboto"/>
                <a:sym typeface="Roboto"/>
              </a:defRPr>
            </a:lvl5pPr>
            <a:lvl6pPr indent="0" lvl="5" rtl="0">
              <a:spcBef>
                <a:spcPts val="0"/>
              </a:spcBef>
              <a:buClr>
                <a:schemeClr val="lt1"/>
              </a:buClr>
              <a:buSzPct val="99776"/>
              <a:buFont typeface="Roboto"/>
              <a:buNone/>
              <a:defRPr sz="3598">
                <a:solidFill>
                  <a:schemeClr val="lt1"/>
                </a:solidFill>
                <a:latin typeface="Roboto"/>
                <a:ea typeface="Roboto"/>
                <a:cs typeface="Roboto"/>
                <a:sym typeface="Roboto"/>
              </a:defRPr>
            </a:lvl6pPr>
            <a:lvl7pPr indent="0" lvl="6" rtl="0">
              <a:spcBef>
                <a:spcPts val="0"/>
              </a:spcBef>
              <a:buClr>
                <a:schemeClr val="lt1"/>
              </a:buClr>
              <a:buSzPct val="99776"/>
              <a:buFont typeface="Roboto"/>
              <a:buNone/>
              <a:defRPr sz="3598">
                <a:solidFill>
                  <a:schemeClr val="lt1"/>
                </a:solidFill>
                <a:latin typeface="Roboto"/>
                <a:ea typeface="Roboto"/>
                <a:cs typeface="Roboto"/>
                <a:sym typeface="Roboto"/>
              </a:defRPr>
            </a:lvl7pPr>
            <a:lvl8pPr indent="0" lvl="7" rtl="0">
              <a:spcBef>
                <a:spcPts val="0"/>
              </a:spcBef>
              <a:buClr>
                <a:schemeClr val="lt1"/>
              </a:buClr>
              <a:buSzPct val="99776"/>
              <a:buFont typeface="Roboto"/>
              <a:buNone/>
              <a:defRPr sz="3598">
                <a:solidFill>
                  <a:schemeClr val="lt1"/>
                </a:solidFill>
                <a:latin typeface="Roboto"/>
                <a:ea typeface="Roboto"/>
                <a:cs typeface="Roboto"/>
                <a:sym typeface="Roboto"/>
              </a:defRPr>
            </a:lvl8pPr>
            <a:lvl9pPr indent="0" lvl="8" rtl="0">
              <a:spcBef>
                <a:spcPts val="0"/>
              </a:spcBef>
              <a:buClr>
                <a:schemeClr val="lt1"/>
              </a:buClr>
              <a:buSzPct val="99776"/>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p:spTree>
      <p:nvGrpSpPr>
        <p:cNvPr id="66" name="Shape 66"/>
        <p:cNvGrpSpPr/>
        <p:nvPr/>
      </p:nvGrpSpPr>
      <p:grpSpPr>
        <a:xfrm>
          <a:off x="0" y="0"/>
          <a:ext cx="0" cy="0"/>
          <a:chOff x="0" y="0"/>
          <a:chExt cx="0" cy="0"/>
        </a:xfrm>
      </p:grpSpPr>
      <p:sp>
        <p:nvSpPr>
          <p:cNvPr id="67" name="Shape 67"/>
          <p:cNvSpPr txBox="1"/>
          <p:nvPr>
            <p:ph type="title"/>
          </p:nvPr>
        </p:nvSpPr>
        <p:spPr>
          <a:xfrm>
            <a:off x="780711" y="5605055"/>
            <a:ext cx="16437063" cy="114606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844"/>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pic>
        <p:nvPicPr>
          <p:cNvPr descr="Packt-Logo-white.png" id="68" name="Shape 68"/>
          <p:cNvPicPr preferRelativeResize="0"/>
          <p:nvPr/>
        </p:nvPicPr>
        <p:blipFill rotWithShape="1">
          <a:blip r:embed="rId2">
            <a:alphaModFix/>
          </a:blip>
          <a:srcRect b="0" l="0" r="0" t="0"/>
          <a:stretch/>
        </p:blipFill>
        <p:spPr>
          <a:xfrm>
            <a:off x="225403" y="2954094"/>
            <a:ext cx="6693436"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tandalone Introduction or Summary">
    <p:spTree>
      <p:nvGrpSpPr>
        <p:cNvPr id="69" name="Shape 69"/>
        <p:cNvGrpSpPr/>
        <p:nvPr/>
      </p:nvGrpSpPr>
      <p:grpSpPr>
        <a:xfrm>
          <a:off x="0" y="0"/>
          <a:ext cx="0" cy="0"/>
          <a:chOff x="0" y="0"/>
          <a:chExt cx="0" cy="0"/>
        </a:xfrm>
      </p:grpSpPr>
      <p:sp>
        <p:nvSpPr>
          <p:cNvPr id="70" name="Shape 70"/>
          <p:cNvSpPr txBox="1"/>
          <p:nvPr>
            <p:ph type="title"/>
          </p:nvPr>
        </p:nvSpPr>
        <p:spPr>
          <a:xfrm>
            <a:off x="921500" y="4128788"/>
            <a:ext cx="16437063" cy="202466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808"/>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buClr>
                <a:schemeClr val="lt1"/>
              </a:buClr>
              <a:buSzPct val="99808"/>
              <a:buFont typeface="Roboto"/>
              <a:buNone/>
              <a:defRPr sz="8396">
                <a:solidFill>
                  <a:schemeClr val="lt1"/>
                </a:solidFill>
                <a:latin typeface="Roboto"/>
                <a:ea typeface="Roboto"/>
                <a:cs typeface="Roboto"/>
                <a:sym typeface="Roboto"/>
              </a:defRPr>
            </a:lvl2pPr>
            <a:lvl3pPr indent="0" lvl="2" rtl="0">
              <a:spcBef>
                <a:spcPts val="0"/>
              </a:spcBef>
              <a:buClr>
                <a:schemeClr val="lt1"/>
              </a:buClr>
              <a:buSzPct val="99808"/>
              <a:buFont typeface="Roboto"/>
              <a:buNone/>
              <a:defRPr sz="8396">
                <a:solidFill>
                  <a:schemeClr val="lt1"/>
                </a:solidFill>
                <a:latin typeface="Roboto"/>
                <a:ea typeface="Roboto"/>
                <a:cs typeface="Roboto"/>
                <a:sym typeface="Roboto"/>
              </a:defRPr>
            </a:lvl3pPr>
            <a:lvl4pPr indent="0" lvl="3" rtl="0">
              <a:spcBef>
                <a:spcPts val="0"/>
              </a:spcBef>
              <a:buClr>
                <a:schemeClr val="lt1"/>
              </a:buClr>
              <a:buSzPct val="99808"/>
              <a:buFont typeface="Roboto"/>
              <a:buNone/>
              <a:defRPr sz="8396">
                <a:solidFill>
                  <a:schemeClr val="lt1"/>
                </a:solidFill>
                <a:latin typeface="Roboto"/>
                <a:ea typeface="Roboto"/>
                <a:cs typeface="Roboto"/>
                <a:sym typeface="Roboto"/>
              </a:defRPr>
            </a:lvl4pPr>
            <a:lvl5pPr indent="0" lvl="4" rtl="0">
              <a:spcBef>
                <a:spcPts val="0"/>
              </a:spcBef>
              <a:buClr>
                <a:schemeClr val="lt1"/>
              </a:buClr>
              <a:buSzPct val="99808"/>
              <a:buFont typeface="Roboto"/>
              <a:buNone/>
              <a:defRPr sz="8396">
                <a:solidFill>
                  <a:schemeClr val="lt1"/>
                </a:solidFill>
                <a:latin typeface="Roboto"/>
                <a:ea typeface="Roboto"/>
                <a:cs typeface="Roboto"/>
                <a:sym typeface="Roboto"/>
              </a:defRPr>
            </a:lvl5pPr>
            <a:lvl6pPr indent="0" lvl="5" rtl="0">
              <a:spcBef>
                <a:spcPts val="0"/>
              </a:spcBef>
              <a:buClr>
                <a:schemeClr val="lt1"/>
              </a:buClr>
              <a:buSzPct val="99808"/>
              <a:buFont typeface="Roboto"/>
              <a:buNone/>
              <a:defRPr sz="8396">
                <a:solidFill>
                  <a:schemeClr val="lt1"/>
                </a:solidFill>
                <a:latin typeface="Roboto"/>
                <a:ea typeface="Roboto"/>
                <a:cs typeface="Roboto"/>
                <a:sym typeface="Roboto"/>
              </a:defRPr>
            </a:lvl6pPr>
            <a:lvl7pPr indent="0" lvl="6" rtl="0">
              <a:spcBef>
                <a:spcPts val="0"/>
              </a:spcBef>
              <a:buClr>
                <a:schemeClr val="lt1"/>
              </a:buClr>
              <a:buSzPct val="99808"/>
              <a:buFont typeface="Roboto"/>
              <a:buNone/>
              <a:defRPr sz="8396">
                <a:solidFill>
                  <a:schemeClr val="lt1"/>
                </a:solidFill>
                <a:latin typeface="Roboto"/>
                <a:ea typeface="Roboto"/>
                <a:cs typeface="Roboto"/>
                <a:sym typeface="Roboto"/>
              </a:defRPr>
            </a:lvl7pPr>
            <a:lvl8pPr indent="0" lvl="7" rtl="0">
              <a:spcBef>
                <a:spcPts val="0"/>
              </a:spcBef>
              <a:buClr>
                <a:schemeClr val="lt1"/>
              </a:buClr>
              <a:buSzPct val="99808"/>
              <a:buFont typeface="Roboto"/>
              <a:buNone/>
              <a:defRPr sz="8396">
                <a:solidFill>
                  <a:schemeClr val="lt1"/>
                </a:solidFill>
                <a:latin typeface="Roboto"/>
                <a:ea typeface="Roboto"/>
                <a:cs typeface="Roboto"/>
                <a:sym typeface="Roboto"/>
              </a:defRPr>
            </a:lvl8pPr>
            <a:lvl9pPr indent="0" lvl="8" rtl="0">
              <a:spcBef>
                <a:spcPts val="0"/>
              </a:spcBef>
              <a:buClr>
                <a:schemeClr val="lt1"/>
              </a:buClr>
              <a:buSzPct val="99808"/>
              <a:buFont typeface="Roboto"/>
              <a:buNone/>
              <a:defRPr sz="8396">
                <a:solidFill>
                  <a:schemeClr val="lt1"/>
                </a:solidFill>
                <a:latin typeface="Roboto"/>
                <a:ea typeface="Roboto"/>
                <a:cs typeface="Roboto"/>
                <a:sym typeface="Roboto"/>
              </a:defRPr>
            </a:lvl9pPr>
          </a:lstStyle>
          <a:p/>
        </p:txBody>
      </p:sp>
      <p:pic>
        <p:nvPicPr>
          <p:cNvPr descr="icon-white.png" id="71" name="Shape 71"/>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72" name="Shape 72"/>
        <p:cNvGrpSpPr/>
        <p:nvPr/>
      </p:nvGrpSpPr>
      <p:grpSpPr>
        <a:xfrm>
          <a:off x="0" y="0"/>
          <a:ext cx="0" cy="0"/>
          <a:chOff x="0" y="0"/>
          <a:chExt cx="0" cy="0"/>
        </a:xfrm>
      </p:grpSpPr>
      <p:sp>
        <p:nvSpPr>
          <p:cNvPr id="73" name="Shape 7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Shape 7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Shape 7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76" name="Shape 7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80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776"/>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872"/>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Shape 77"/>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78" name="Shape 78"/>
        <p:cNvGrpSpPr/>
        <p:nvPr/>
      </p:nvGrpSpPr>
      <p:grpSpPr>
        <a:xfrm>
          <a:off x="0" y="0"/>
          <a:ext cx="0" cy="0"/>
          <a:chOff x="0" y="0"/>
          <a:chExt cx="0" cy="0"/>
        </a:xfrm>
      </p:grpSpPr>
      <p:sp>
        <p:nvSpPr>
          <p:cNvPr id="79" name="Shape 79"/>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Shape 80"/>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Shape 81"/>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82" name="Shape 82"/>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80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776"/>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872"/>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832"/>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832"/>
              <a:buFont typeface="Calibri"/>
              <a:buNone/>
              <a:defRPr b="0" i="0" sz="2399" u="none" cap="none" strike="noStrike">
                <a:solidFill>
                  <a:srgbClr val="434343"/>
                </a:solidFill>
                <a:latin typeface="Calibri"/>
                <a:ea typeface="Calibri"/>
                <a:cs typeface="Calibri"/>
                <a:sym typeface="Calibri"/>
              </a:defRPr>
            </a:lvl9pPr>
          </a:lstStyle>
          <a:p/>
        </p:txBody>
      </p:sp>
      <p:sp>
        <p:nvSpPr>
          <p:cNvPr id="83" name="Shape 83"/>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80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776"/>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872"/>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832"/>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832"/>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Shape 84"/>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85" name="Shape 85"/>
        <p:cNvGrpSpPr/>
        <p:nvPr/>
      </p:nvGrpSpPr>
      <p:grpSpPr>
        <a:xfrm>
          <a:off x="0" y="0"/>
          <a:ext cx="0" cy="0"/>
          <a:chOff x="0" y="0"/>
          <a:chExt cx="0" cy="0"/>
        </a:xfrm>
      </p:grpSpPr>
      <p:sp>
        <p:nvSpPr>
          <p:cNvPr id="86" name="Shape 86"/>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Shape 87"/>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Shape 88"/>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8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SzPct val="99776"/>
              <a:buFont typeface="Roboto"/>
              <a:buNone/>
              <a:defRPr sz="3598">
                <a:solidFill>
                  <a:schemeClr val="lt1"/>
                </a:solidFill>
                <a:latin typeface="Roboto"/>
                <a:ea typeface="Roboto"/>
                <a:cs typeface="Roboto"/>
                <a:sym typeface="Roboto"/>
              </a:defRPr>
            </a:lvl2pPr>
            <a:lvl3pPr indent="0" lvl="2" rtl="0">
              <a:spcBef>
                <a:spcPts val="0"/>
              </a:spcBef>
              <a:buClr>
                <a:schemeClr val="lt1"/>
              </a:buClr>
              <a:buSzPct val="99776"/>
              <a:buFont typeface="Roboto"/>
              <a:buNone/>
              <a:defRPr sz="3598">
                <a:solidFill>
                  <a:schemeClr val="lt1"/>
                </a:solidFill>
                <a:latin typeface="Roboto"/>
                <a:ea typeface="Roboto"/>
                <a:cs typeface="Roboto"/>
                <a:sym typeface="Roboto"/>
              </a:defRPr>
            </a:lvl3pPr>
            <a:lvl4pPr indent="0" lvl="3" rtl="0">
              <a:spcBef>
                <a:spcPts val="0"/>
              </a:spcBef>
              <a:buClr>
                <a:schemeClr val="lt1"/>
              </a:buClr>
              <a:buSzPct val="99776"/>
              <a:buFont typeface="Roboto"/>
              <a:buNone/>
              <a:defRPr sz="3598">
                <a:solidFill>
                  <a:schemeClr val="lt1"/>
                </a:solidFill>
                <a:latin typeface="Roboto"/>
                <a:ea typeface="Roboto"/>
                <a:cs typeface="Roboto"/>
                <a:sym typeface="Roboto"/>
              </a:defRPr>
            </a:lvl4pPr>
            <a:lvl5pPr indent="0" lvl="4" rtl="0">
              <a:spcBef>
                <a:spcPts val="0"/>
              </a:spcBef>
              <a:buClr>
                <a:schemeClr val="lt1"/>
              </a:buClr>
              <a:buSzPct val="99776"/>
              <a:buFont typeface="Roboto"/>
              <a:buNone/>
              <a:defRPr sz="3598">
                <a:solidFill>
                  <a:schemeClr val="lt1"/>
                </a:solidFill>
                <a:latin typeface="Roboto"/>
                <a:ea typeface="Roboto"/>
                <a:cs typeface="Roboto"/>
                <a:sym typeface="Roboto"/>
              </a:defRPr>
            </a:lvl5pPr>
            <a:lvl6pPr indent="0" lvl="5" rtl="0">
              <a:spcBef>
                <a:spcPts val="0"/>
              </a:spcBef>
              <a:buClr>
                <a:schemeClr val="lt1"/>
              </a:buClr>
              <a:buSzPct val="99776"/>
              <a:buFont typeface="Roboto"/>
              <a:buNone/>
              <a:defRPr sz="3598">
                <a:solidFill>
                  <a:schemeClr val="lt1"/>
                </a:solidFill>
                <a:latin typeface="Roboto"/>
                <a:ea typeface="Roboto"/>
                <a:cs typeface="Roboto"/>
                <a:sym typeface="Roboto"/>
              </a:defRPr>
            </a:lvl6pPr>
            <a:lvl7pPr indent="0" lvl="6" rtl="0">
              <a:spcBef>
                <a:spcPts val="0"/>
              </a:spcBef>
              <a:buClr>
                <a:schemeClr val="lt1"/>
              </a:buClr>
              <a:buSzPct val="99776"/>
              <a:buFont typeface="Roboto"/>
              <a:buNone/>
              <a:defRPr sz="3598">
                <a:solidFill>
                  <a:schemeClr val="lt1"/>
                </a:solidFill>
                <a:latin typeface="Roboto"/>
                <a:ea typeface="Roboto"/>
                <a:cs typeface="Roboto"/>
                <a:sym typeface="Roboto"/>
              </a:defRPr>
            </a:lvl7pPr>
            <a:lvl8pPr indent="0" lvl="7" rtl="0">
              <a:spcBef>
                <a:spcPts val="0"/>
              </a:spcBef>
              <a:buClr>
                <a:schemeClr val="lt1"/>
              </a:buClr>
              <a:buSzPct val="99776"/>
              <a:buFont typeface="Roboto"/>
              <a:buNone/>
              <a:defRPr sz="3598">
                <a:solidFill>
                  <a:schemeClr val="lt1"/>
                </a:solidFill>
                <a:latin typeface="Roboto"/>
                <a:ea typeface="Roboto"/>
                <a:cs typeface="Roboto"/>
                <a:sym typeface="Roboto"/>
              </a:defRPr>
            </a:lvl8pPr>
            <a:lvl9pPr indent="0" lvl="8" rtl="0">
              <a:spcBef>
                <a:spcPts val="0"/>
              </a:spcBef>
              <a:buClr>
                <a:schemeClr val="lt1"/>
              </a:buClr>
              <a:buSzPct val="99776"/>
              <a:buFont typeface="Roboto"/>
              <a:buNone/>
              <a:defRPr sz="3598">
                <a:solidFill>
                  <a:schemeClr val="lt1"/>
                </a:solidFill>
                <a:latin typeface="Roboto"/>
                <a:ea typeface="Roboto"/>
                <a:cs typeface="Roboto"/>
                <a:sym typeface="Roboto"/>
              </a:defRPr>
            </a:lvl9pPr>
          </a:lstStyle>
          <a:p/>
        </p:txBody>
      </p:sp>
      <p:pic>
        <p:nvPicPr>
          <p:cNvPr descr="icon-beacon.png" id="89" name="Shape 89"/>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90" name="Shape 90"/>
        <p:cNvGrpSpPr/>
        <p:nvPr/>
      </p:nvGrpSpPr>
      <p:grpSpPr>
        <a:xfrm>
          <a:off x="0" y="0"/>
          <a:ext cx="0" cy="0"/>
          <a:chOff x="0" y="0"/>
          <a:chExt cx="0" cy="0"/>
        </a:xfrm>
      </p:grpSpPr>
      <p:sp>
        <p:nvSpPr>
          <p:cNvPr id="91" name="Shape 91"/>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Shape 92"/>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Shape 93"/>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832"/>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SzPct val="99832"/>
              <a:buFont typeface="Roboto"/>
              <a:buNone/>
              <a:defRPr sz="4798">
                <a:solidFill>
                  <a:schemeClr val="lt1"/>
                </a:solidFill>
                <a:latin typeface="Roboto"/>
                <a:ea typeface="Roboto"/>
                <a:cs typeface="Roboto"/>
                <a:sym typeface="Roboto"/>
              </a:defRPr>
            </a:lvl2pPr>
            <a:lvl3pPr indent="0" lvl="2" rtl="0">
              <a:spcBef>
                <a:spcPts val="0"/>
              </a:spcBef>
              <a:buClr>
                <a:schemeClr val="lt1"/>
              </a:buClr>
              <a:buSzPct val="99832"/>
              <a:buFont typeface="Roboto"/>
              <a:buNone/>
              <a:defRPr sz="4798">
                <a:solidFill>
                  <a:schemeClr val="lt1"/>
                </a:solidFill>
                <a:latin typeface="Roboto"/>
                <a:ea typeface="Roboto"/>
                <a:cs typeface="Roboto"/>
                <a:sym typeface="Roboto"/>
              </a:defRPr>
            </a:lvl3pPr>
            <a:lvl4pPr indent="0" lvl="3" rtl="0">
              <a:spcBef>
                <a:spcPts val="0"/>
              </a:spcBef>
              <a:buClr>
                <a:schemeClr val="lt1"/>
              </a:buClr>
              <a:buSzPct val="99832"/>
              <a:buFont typeface="Roboto"/>
              <a:buNone/>
              <a:defRPr sz="4798">
                <a:solidFill>
                  <a:schemeClr val="lt1"/>
                </a:solidFill>
                <a:latin typeface="Roboto"/>
                <a:ea typeface="Roboto"/>
                <a:cs typeface="Roboto"/>
                <a:sym typeface="Roboto"/>
              </a:defRPr>
            </a:lvl4pPr>
            <a:lvl5pPr indent="0" lvl="4" rtl="0">
              <a:spcBef>
                <a:spcPts val="0"/>
              </a:spcBef>
              <a:buClr>
                <a:schemeClr val="lt1"/>
              </a:buClr>
              <a:buSzPct val="99832"/>
              <a:buFont typeface="Roboto"/>
              <a:buNone/>
              <a:defRPr sz="4798">
                <a:solidFill>
                  <a:schemeClr val="lt1"/>
                </a:solidFill>
                <a:latin typeface="Roboto"/>
                <a:ea typeface="Roboto"/>
                <a:cs typeface="Roboto"/>
                <a:sym typeface="Roboto"/>
              </a:defRPr>
            </a:lvl5pPr>
            <a:lvl6pPr indent="0" lvl="5" rtl="0">
              <a:spcBef>
                <a:spcPts val="0"/>
              </a:spcBef>
              <a:buClr>
                <a:schemeClr val="lt1"/>
              </a:buClr>
              <a:buSzPct val="99832"/>
              <a:buFont typeface="Roboto"/>
              <a:buNone/>
              <a:defRPr sz="4798">
                <a:solidFill>
                  <a:schemeClr val="lt1"/>
                </a:solidFill>
                <a:latin typeface="Roboto"/>
                <a:ea typeface="Roboto"/>
                <a:cs typeface="Roboto"/>
                <a:sym typeface="Roboto"/>
              </a:defRPr>
            </a:lvl6pPr>
            <a:lvl7pPr indent="0" lvl="6" rtl="0">
              <a:spcBef>
                <a:spcPts val="0"/>
              </a:spcBef>
              <a:buClr>
                <a:schemeClr val="lt1"/>
              </a:buClr>
              <a:buSzPct val="99832"/>
              <a:buFont typeface="Roboto"/>
              <a:buNone/>
              <a:defRPr sz="4798">
                <a:solidFill>
                  <a:schemeClr val="lt1"/>
                </a:solidFill>
                <a:latin typeface="Roboto"/>
                <a:ea typeface="Roboto"/>
                <a:cs typeface="Roboto"/>
                <a:sym typeface="Roboto"/>
              </a:defRPr>
            </a:lvl7pPr>
            <a:lvl8pPr indent="0" lvl="7" rtl="0">
              <a:spcBef>
                <a:spcPts val="0"/>
              </a:spcBef>
              <a:buClr>
                <a:schemeClr val="lt1"/>
              </a:buClr>
              <a:buSzPct val="99832"/>
              <a:buFont typeface="Roboto"/>
              <a:buNone/>
              <a:defRPr sz="4798">
                <a:solidFill>
                  <a:schemeClr val="lt1"/>
                </a:solidFill>
                <a:latin typeface="Roboto"/>
                <a:ea typeface="Roboto"/>
                <a:cs typeface="Roboto"/>
                <a:sym typeface="Roboto"/>
              </a:defRPr>
            </a:lvl8pPr>
            <a:lvl9pPr indent="0" lvl="8" rtl="0">
              <a:spcBef>
                <a:spcPts val="0"/>
              </a:spcBef>
              <a:buClr>
                <a:schemeClr val="lt1"/>
              </a:buClr>
              <a:buSzPct val="99832"/>
              <a:buFont typeface="Roboto"/>
              <a:buNone/>
              <a:defRPr sz="4798">
                <a:solidFill>
                  <a:schemeClr val="lt1"/>
                </a:solidFill>
                <a:latin typeface="Roboto"/>
                <a:ea typeface="Roboto"/>
                <a:cs typeface="Roboto"/>
                <a:sym typeface="Roboto"/>
              </a:defRPr>
            </a:lvl9pPr>
          </a:lstStyle>
          <a:p/>
        </p:txBody>
      </p:sp>
      <p:sp>
        <p:nvSpPr>
          <p:cNvPr id="94" name="Shape 94"/>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872"/>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832"/>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832"/>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832"/>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832"/>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832"/>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832"/>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Shape 95"/>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96" name="Shape 96"/>
        <p:cNvGrpSpPr/>
        <p:nvPr/>
      </p:nvGrpSpPr>
      <p:grpSpPr>
        <a:xfrm>
          <a:off x="0" y="0"/>
          <a:ext cx="0" cy="0"/>
          <a:chOff x="0" y="0"/>
          <a:chExt cx="0" cy="0"/>
        </a:xfrm>
      </p:grpSpPr>
      <p:sp>
        <p:nvSpPr>
          <p:cNvPr id="97" name="Shape 97"/>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832"/>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SzPct val="99832"/>
              <a:buFont typeface="Roboto"/>
              <a:buNone/>
              <a:defRPr sz="11995">
                <a:solidFill>
                  <a:schemeClr val="lt1"/>
                </a:solidFill>
                <a:latin typeface="Roboto"/>
                <a:ea typeface="Roboto"/>
                <a:cs typeface="Roboto"/>
                <a:sym typeface="Roboto"/>
              </a:defRPr>
            </a:lvl2pPr>
            <a:lvl3pPr indent="0" lvl="2" rtl="0">
              <a:spcBef>
                <a:spcPts val="0"/>
              </a:spcBef>
              <a:buClr>
                <a:schemeClr val="lt1"/>
              </a:buClr>
              <a:buSzPct val="99832"/>
              <a:buFont typeface="Roboto"/>
              <a:buNone/>
              <a:defRPr sz="11995">
                <a:solidFill>
                  <a:schemeClr val="lt1"/>
                </a:solidFill>
                <a:latin typeface="Roboto"/>
                <a:ea typeface="Roboto"/>
                <a:cs typeface="Roboto"/>
                <a:sym typeface="Roboto"/>
              </a:defRPr>
            </a:lvl3pPr>
            <a:lvl4pPr indent="0" lvl="3" rtl="0">
              <a:spcBef>
                <a:spcPts val="0"/>
              </a:spcBef>
              <a:buClr>
                <a:schemeClr val="lt1"/>
              </a:buClr>
              <a:buSzPct val="99832"/>
              <a:buFont typeface="Roboto"/>
              <a:buNone/>
              <a:defRPr sz="11995">
                <a:solidFill>
                  <a:schemeClr val="lt1"/>
                </a:solidFill>
                <a:latin typeface="Roboto"/>
                <a:ea typeface="Roboto"/>
                <a:cs typeface="Roboto"/>
                <a:sym typeface="Roboto"/>
              </a:defRPr>
            </a:lvl4pPr>
            <a:lvl5pPr indent="0" lvl="4" rtl="0">
              <a:spcBef>
                <a:spcPts val="0"/>
              </a:spcBef>
              <a:buClr>
                <a:schemeClr val="lt1"/>
              </a:buClr>
              <a:buSzPct val="99832"/>
              <a:buFont typeface="Roboto"/>
              <a:buNone/>
              <a:defRPr sz="11995">
                <a:solidFill>
                  <a:schemeClr val="lt1"/>
                </a:solidFill>
                <a:latin typeface="Roboto"/>
                <a:ea typeface="Roboto"/>
                <a:cs typeface="Roboto"/>
                <a:sym typeface="Roboto"/>
              </a:defRPr>
            </a:lvl5pPr>
            <a:lvl6pPr indent="0" lvl="5" rtl="0">
              <a:spcBef>
                <a:spcPts val="0"/>
              </a:spcBef>
              <a:buClr>
                <a:schemeClr val="lt1"/>
              </a:buClr>
              <a:buSzPct val="99832"/>
              <a:buFont typeface="Roboto"/>
              <a:buNone/>
              <a:defRPr sz="11995">
                <a:solidFill>
                  <a:schemeClr val="lt1"/>
                </a:solidFill>
                <a:latin typeface="Roboto"/>
                <a:ea typeface="Roboto"/>
                <a:cs typeface="Roboto"/>
                <a:sym typeface="Roboto"/>
              </a:defRPr>
            </a:lvl6pPr>
            <a:lvl7pPr indent="0" lvl="6" rtl="0">
              <a:spcBef>
                <a:spcPts val="0"/>
              </a:spcBef>
              <a:buClr>
                <a:schemeClr val="lt1"/>
              </a:buClr>
              <a:buSzPct val="99832"/>
              <a:buFont typeface="Roboto"/>
              <a:buNone/>
              <a:defRPr sz="11995">
                <a:solidFill>
                  <a:schemeClr val="lt1"/>
                </a:solidFill>
                <a:latin typeface="Roboto"/>
                <a:ea typeface="Roboto"/>
                <a:cs typeface="Roboto"/>
                <a:sym typeface="Roboto"/>
              </a:defRPr>
            </a:lvl7pPr>
            <a:lvl8pPr indent="0" lvl="7" rtl="0">
              <a:spcBef>
                <a:spcPts val="0"/>
              </a:spcBef>
              <a:buClr>
                <a:schemeClr val="lt1"/>
              </a:buClr>
              <a:buSzPct val="99832"/>
              <a:buFont typeface="Roboto"/>
              <a:buNone/>
              <a:defRPr sz="11995">
                <a:solidFill>
                  <a:schemeClr val="lt1"/>
                </a:solidFill>
                <a:latin typeface="Roboto"/>
                <a:ea typeface="Roboto"/>
                <a:cs typeface="Roboto"/>
                <a:sym typeface="Roboto"/>
              </a:defRPr>
            </a:lvl8pPr>
            <a:lvl9pPr indent="0" lvl="8" rtl="0">
              <a:spcBef>
                <a:spcPts val="0"/>
              </a:spcBef>
              <a:buClr>
                <a:schemeClr val="lt1"/>
              </a:buClr>
              <a:buSzPct val="99832"/>
              <a:buFont typeface="Roboto"/>
              <a:buNone/>
              <a:defRPr sz="11995">
                <a:solidFill>
                  <a:schemeClr val="lt1"/>
                </a:solidFill>
                <a:latin typeface="Roboto"/>
                <a:ea typeface="Roboto"/>
                <a:cs typeface="Roboto"/>
                <a:sym typeface="Roboto"/>
              </a:defRPr>
            </a:lvl9pPr>
          </a:lstStyle>
          <a:p/>
        </p:txBody>
      </p:sp>
      <p:pic>
        <p:nvPicPr>
          <p:cNvPr descr="icon-white.png" id="98" name="Shape 98"/>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99" name="Shape 99"/>
        <p:cNvGrpSpPr/>
        <p:nvPr/>
      </p:nvGrpSpPr>
      <p:grpSpPr>
        <a:xfrm>
          <a:off x="0" y="0"/>
          <a:ext cx="0" cy="0"/>
          <a:chOff x="0" y="0"/>
          <a:chExt cx="0" cy="0"/>
        </a:xfrm>
      </p:grpSpPr>
      <p:sp>
        <p:nvSpPr>
          <p:cNvPr id="100" name="Shape 100"/>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Shape 101"/>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Shape 102"/>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SzPct val="99808"/>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SzPct val="99808"/>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ct val="99808"/>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ct val="99808"/>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ct val="99808"/>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ct val="99808"/>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ct val="99808"/>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ct val="99808"/>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ct val="99808"/>
              <a:buFont typeface="Roboto"/>
              <a:buNone/>
              <a:defRPr sz="8396">
                <a:solidFill>
                  <a:schemeClr val="dk2"/>
                </a:solidFill>
                <a:latin typeface="Roboto"/>
                <a:ea typeface="Roboto"/>
                <a:cs typeface="Roboto"/>
                <a:sym typeface="Roboto"/>
              </a:defRPr>
            </a:lvl9pPr>
          </a:lstStyle>
          <a:p/>
        </p:txBody>
      </p:sp>
      <p:sp>
        <p:nvSpPr>
          <p:cNvPr id="103" name="Shape 103"/>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SzPct val="99808"/>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ct val="99808"/>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ct val="99808"/>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ct val="99808"/>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ct val="99808"/>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ct val="99808"/>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ct val="99808"/>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ct val="99808"/>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ct val="99808"/>
              <a:buFont typeface="Calibri"/>
              <a:buNone/>
              <a:defRPr b="0" i="0" sz="4198" u="none" cap="none" strike="noStrike">
                <a:solidFill>
                  <a:schemeClr val="lt2"/>
                </a:solidFill>
                <a:latin typeface="Calibri"/>
                <a:ea typeface="Calibri"/>
                <a:cs typeface="Calibri"/>
                <a:sym typeface="Calibri"/>
              </a:defRPr>
            </a:lvl9pPr>
          </a:lstStyle>
          <a:p/>
        </p:txBody>
      </p:sp>
      <p:sp>
        <p:nvSpPr>
          <p:cNvPr id="104" name="Shape 104"/>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ct val="99816"/>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872"/>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Shape 105"/>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Author Profile">
    <p:spTree>
      <p:nvGrpSpPr>
        <p:cNvPr id="106" name="Shape 106"/>
        <p:cNvGrpSpPr/>
        <p:nvPr/>
      </p:nvGrpSpPr>
      <p:grpSpPr>
        <a:xfrm>
          <a:off x="0" y="0"/>
          <a:ext cx="0" cy="0"/>
          <a:chOff x="0" y="0"/>
          <a:chExt cx="0" cy="0"/>
        </a:xfrm>
      </p:grpSpPr>
      <p:sp>
        <p:nvSpPr>
          <p:cNvPr id="107" name="Shape 107"/>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Shape 108"/>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Shape 109"/>
          <p:cNvSpPr txBox="1"/>
          <p:nvPr>
            <p:ph type="title"/>
          </p:nvPr>
        </p:nvSpPr>
        <p:spPr>
          <a:xfrm>
            <a:off x="530769" y="6772113"/>
            <a:ext cx="8086889" cy="2963228"/>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rgbClr val="4285F4"/>
              </a:buClr>
              <a:buSzPct val="99832"/>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buClr>
                <a:schemeClr val="dk2"/>
              </a:buClr>
              <a:buSzPct val="99808"/>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ct val="99808"/>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ct val="99808"/>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ct val="99808"/>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ct val="99808"/>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ct val="99808"/>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ct val="99808"/>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ct val="99808"/>
              <a:buFont typeface="Roboto"/>
              <a:buNone/>
              <a:defRPr sz="8396">
                <a:solidFill>
                  <a:schemeClr val="dk2"/>
                </a:solidFill>
                <a:latin typeface="Roboto"/>
                <a:ea typeface="Roboto"/>
                <a:cs typeface="Roboto"/>
                <a:sym typeface="Roboto"/>
              </a:defRPr>
            </a:lvl9pPr>
          </a:lstStyle>
          <a:p/>
        </p:txBody>
      </p:sp>
      <p:sp>
        <p:nvSpPr>
          <p:cNvPr id="110" name="Shape 110"/>
          <p:cNvSpPr txBox="1"/>
          <p:nvPr>
            <p:ph idx="1"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ct val="99816"/>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872"/>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Shape 111"/>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pic>
        <p:nvPicPr>
          <p:cNvPr descr="Corporate headshot of a man" id="112" name="Shape 112"/>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113" name="Shape 113"/>
        <p:cNvGrpSpPr/>
        <p:nvPr/>
      </p:nvGrpSpPr>
      <p:grpSpPr>
        <a:xfrm>
          <a:off x="0" y="0"/>
          <a:ext cx="0" cy="0"/>
          <a:chOff x="0" y="0"/>
          <a:chExt cx="0" cy="0"/>
        </a:xfrm>
      </p:grpSpPr>
      <p:sp>
        <p:nvSpPr>
          <p:cNvPr id="114" name="Shape 114"/>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Shape 115"/>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Shape 116"/>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ct val="99856"/>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ct val="99856"/>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ct val="99856"/>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ct val="99856"/>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ct val="99856"/>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ct val="99856"/>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ct val="99856"/>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ct val="99856"/>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16" name="Shape 16"/>
        <p:cNvGrpSpPr/>
        <p:nvPr/>
      </p:nvGrpSpPr>
      <p:grpSpPr>
        <a:xfrm>
          <a:off x="0" y="0"/>
          <a:ext cx="0" cy="0"/>
          <a:chOff x="0" y="0"/>
          <a:chExt cx="0" cy="0"/>
        </a:xfrm>
      </p:grpSpPr>
      <p:sp>
        <p:nvSpPr>
          <p:cNvPr id="17" name="Shape 17"/>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Shape 18"/>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Shape 1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20" name="Shape 20"/>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80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776"/>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872"/>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832"/>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832"/>
              <a:buFont typeface="Calibri"/>
              <a:buNone/>
              <a:defRPr b="0" i="0" sz="2399" u="none" cap="none" strike="noStrike">
                <a:solidFill>
                  <a:srgbClr val="434343"/>
                </a:solidFill>
                <a:latin typeface="Calibri"/>
                <a:ea typeface="Calibri"/>
                <a:cs typeface="Calibri"/>
                <a:sym typeface="Calibri"/>
              </a:defRPr>
            </a:lvl9pPr>
          </a:lstStyle>
          <a:p/>
        </p:txBody>
      </p:sp>
      <p:sp>
        <p:nvSpPr>
          <p:cNvPr id="21" name="Shape 21"/>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80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776"/>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872"/>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832"/>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832"/>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117" name="Shape 117"/>
        <p:cNvGrpSpPr/>
        <p:nvPr/>
      </p:nvGrpSpPr>
      <p:grpSpPr>
        <a:xfrm>
          <a:off x="0" y="0"/>
          <a:ext cx="0" cy="0"/>
          <a:chOff x="0" y="0"/>
          <a:chExt cx="0" cy="0"/>
        </a:xfrm>
      </p:grpSpPr>
      <p:sp>
        <p:nvSpPr>
          <p:cNvPr id="118" name="Shape 118"/>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SzPct val="99816"/>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SzPct val="99816"/>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SzPct val="99816"/>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SzPct val="99816"/>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SzPct val="99816"/>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SzPct val="99816"/>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SzPct val="99816"/>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SzPct val="99816"/>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SzPct val="99816"/>
              <a:buFont typeface="Roboto"/>
              <a:buNone/>
              <a:defRPr sz="23989">
                <a:solidFill>
                  <a:schemeClr val="dk2"/>
                </a:solidFill>
                <a:latin typeface="Roboto"/>
                <a:ea typeface="Roboto"/>
                <a:cs typeface="Roboto"/>
                <a:sym typeface="Roboto"/>
              </a:defRPr>
            </a:lvl9pPr>
          </a:lstStyle>
          <a:p/>
        </p:txBody>
      </p:sp>
      <p:sp>
        <p:nvSpPr>
          <p:cNvPr id="119" name="Shape 119"/>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SzPct val="100000"/>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SzPct val="99856"/>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SzPct val="99856"/>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SzPct val="99856"/>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SzPct val="99856"/>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SzPct val="99856"/>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SzPct val="99856"/>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SzPct val="99856"/>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SzPct val="99856"/>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Shape 120"/>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121" name="Shape 121"/>
        <p:cNvGrpSpPr/>
        <p:nvPr/>
      </p:nvGrpSpPr>
      <p:grpSpPr>
        <a:xfrm>
          <a:off x="0" y="0"/>
          <a:ext cx="0" cy="0"/>
          <a:chOff x="0" y="0"/>
          <a:chExt cx="0" cy="0"/>
        </a:xfrm>
      </p:grpSpPr>
      <p:pic>
        <p:nvPicPr>
          <p:cNvPr descr="icon-white.png" id="122" name="Shape 122"/>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End">
    <p:spTree>
      <p:nvGrpSpPr>
        <p:cNvPr id="123" name="Shape 123"/>
        <p:cNvGrpSpPr/>
        <p:nvPr/>
      </p:nvGrpSpPr>
      <p:grpSpPr>
        <a:xfrm>
          <a:off x="0" y="0"/>
          <a:ext cx="0" cy="0"/>
          <a:chOff x="0" y="0"/>
          <a:chExt cx="0" cy="0"/>
        </a:xfrm>
      </p:grpSpPr>
      <p:sp>
        <p:nvSpPr>
          <p:cNvPr id="124" name="Shape 124"/>
          <p:cNvSpPr txBox="1"/>
          <p:nvPr>
            <p:ph idx="1" type="body"/>
          </p:nvPr>
        </p:nvSpPr>
        <p:spPr>
          <a:xfrm>
            <a:off x="9136133" y="1128977"/>
            <a:ext cx="8208636" cy="8024284"/>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rgbClr val="FFFFFF"/>
              </a:buClr>
              <a:buSzPct val="100000"/>
              <a:buFont typeface="Calibri"/>
              <a:buNone/>
              <a:defRPr b="0" i="0" sz="1800" u="none" cap="none" strike="noStrike">
                <a:solidFill>
                  <a:srgbClr val="FFFFFF"/>
                </a:solidFill>
                <a:latin typeface="Calibri"/>
                <a:ea typeface="Calibri"/>
                <a:cs typeface="Calibri"/>
                <a:sym typeface="Calibri"/>
              </a:defRPr>
            </a:lvl1pPr>
            <a:lvl2pPr indent="0" lvl="1" marL="0" marR="0" rtl="0" algn="l">
              <a:lnSpc>
                <a:spcPct val="115000"/>
              </a:lnSpc>
              <a:spcBef>
                <a:spcPts val="0"/>
              </a:spcBef>
              <a:spcAft>
                <a:spcPts val="1600"/>
              </a:spcAft>
              <a:buClr>
                <a:srgbClr val="FFFFFF"/>
              </a:buClr>
              <a:buSzPct val="99856"/>
              <a:buFont typeface="Calibri"/>
              <a:buNone/>
              <a:defRPr b="0" i="0" sz="2799" u="none" cap="none" strike="noStrike">
                <a:solidFill>
                  <a:srgbClr val="FFFFFF"/>
                </a:solidFill>
                <a:latin typeface="Calibri"/>
                <a:ea typeface="Calibri"/>
                <a:cs typeface="Calibri"/>
                <a:sym typeface="Calibri"/>
              </a:defRPr>
            </a:lvl2pPr>
            <a:lvl3pPr indent="0" lvl="2" marL="0" marR="0" rtl="0" algn="l">
              <a:lnSpc>
                <a:spcPct val="115000"/>
              </a:lnSpc>
              <a:spcBef>
                <a:spcPts val="0"/>
              </a:spcBef>
              <a:spcAft>
                <a:spcPts val="1600"/>
              </a:spcAft>
              <a:buClr>
                <a:srgbClr val="FFFFFF"/>
              </a:buClr>
              <a:buSzPct val="99856"/>
              <a:buFont typeface="Calibri"/>
              <a:buNone/>
              <a:defRPr b="0" i="0" sz="2799" u="none" cap="none" strike="noStrike">
                <a:solidFill>
                  <a:srgbClr val="FFFFFF"/>
                </a:solidFill>
                <a:latin typeface="Calibri"/>
                <a:ea typeface="Calibri"/>
                <a:cs typeface="Calibri"/>
                <a:sym typeface="Calibri"/>
              </a:defRPr>
            </a:lvl3pPr>
            <a:lvl4pPr indent="0" lvl="3" marL="0" marR="0" rtl="0" algn="l">
              <a:lnSpc>
                <a:spcPct val="115000"/>
              </a:lnSpc>
              <a:spcBef>
                <a:spcPts val="0"/>
              </a:spcBef>
              <a:spcAft>
                <a:spcPts val="1600"/>
              </a:spcAft>
              <a:buClr>
                <a:srgbClr val="FFFFFF"/>
              </a:buClr>
              <a:buSzPct val="99856"/>
              <a:buFont typeface="Calibri"/>
              <a:buNone/>
              <a:defRPr b="0" i="0" sz="2799" u="none" cap="none" strike="noStrike">
                <a:solidFill>
                  <a:srgbClr val="FFFFFF"/>
                </a:solidFill>
                <a:latin typeface="Calibri"/>
                <a:ea typeface="Calibri"/>
                <a:cs typeface="Calibri"/>
                <a:sym typeface="Calibri"/>
              </a:defRPr>
            </a:lvl4pPr>
            <a:lvl5pPr indent="0" lvl="4" marL="0" marR="0" rtl="0" algn="l">
              <a:lnSpc>
                <a:spcPct val="115000"/>
              </a:lnSpc>
              <a:spcBef>
                <a:spcPts val="0"/>
              </a:spcBef>
              <a:spcAft>
                <a:spcPts val="1600"/>
              </a:spcAft>
              <a:buClr>
                <a:srgbClr val="FFFFFF"/>
              </a:buClr>
              <a:buSzPct val="99856"/>
              <a:buFont typeface="Calibri"/>
              <a:buNone/>
              <a:defRPr b="0" i="0" sz="2799" u="none" cap="none" strike="noStrike">
                <a:solidFill>
                  <a:srgbClr val="FFFFFF"/>
                </a:solidFill>
                <a:latin typeface="Calibri"/>
                <a:ea typeface="Calibri"/>
                <a:cs typeface="Calibri"/>
                <a:sym typeface="Calibri"/>
              </a:defRPr>
            </a:lvl5pPr>
            <a:lvl6pPr indent="0" lvl="5" marL="0" marR="0" rtl="0" algn="l">
              <a:lnSpc>
                <a:spcPct val="115000"/>
              </a:lnSpc>
              <a:spcBef>
                <a:spcPts val="0"/>
              </a:spcBef>
              <a:spcAft>
                <a:spcPts val="1600"/>
              </a:spcAft>
              <a:buClr>
                <a:srgbClr val="FFFFFF"/>
              </a:buClr>
              <a:buSzPct val="99856"/>
              <a:buFont typeface="Calibri"/>
              <a:buNone/>
              <a:defRPr b="0" i="0" sz="2799" u="none" cap="none" strike="noStrike">
                <a:solidFill>
                  <a:srgbClr val="FFFFFF"/>
                </a:solidFill>
                <a:latin typeface="Calibri"/>
                <a:ea typeface="Calibri"/>
                <a:cs typeface="Calibri"/>
                <a:sym typeface="Calibri"/>
              </a:defRPr>
            </a:lvl6pPr>
            <a:lvl7pPr indent="0" lvl="6" marL="0" marR="0" rtl="0" algn="l">
              <a:lnSpc>
                <a:spcPct val="115000"/>
              </a:lnSpc>
              <a:spcBef>
                <a:spcPts val="0"/>
              </a:spcBef>
              <a:spcAft>
                <a:spcPts val="1600"/>
              </a:spcAft>
              <a:buClr>
                <a:srgbClr val="FFFFFF"/>
              </a:buClr>
              <a:buSzPct val="99856"/>
              <a:buFont typeface="Calibri"/>
              <a:buNone/>
              <a:defRPr b="0" i="0" sz="2799" u="none" cap="none" strike="noStrike">
                <a:solidFill>
                  <a:srgbClr val="FFFFFF"/>
                </a:solidFill>
                <a:latin typeface="Calibri"/>
                <a:ea typeface="Calibri"/>
                <a:cs typeface="Calibri"/>
                <a:sym typeface="Calibri"/>
              </a:defRPr>
            </a:lvl7pPr>
            <a:lvl8pPr indent="0" lvl="7" marL="0" marR="0" rtl="0" algn="l">
              <a:lnSpc>
                <a:spcPct val="115000"/>
              </a:lnSpc>
              <a:spcBef>
                <a:spcPts val="0"/>
              </a:spcBef>
              <a:spcAft>
                <a:spcPts val="1600"/>
              </a:spcAft>
              <a:buClr>
                <a:srgbClr val="FFFFFF"/>
              </a:buClr>
              <a:buSzPct val="99856"/>
              <a:buFont typeface="Calibri"/>
              <a:buNone/>
              <a:defRPr b="0" i="0" sz="2799" u="none" cap="none" strike="noStrike">
                <a:solidFill>
                  <a:srgbClr val="FFFFFF"/>
                </a:solidFill>
                <a:latin typeface="Calibri"/>
                <a:ea typeface="Calibri"/>
                <a:cs typeface="Calibri"/>
                <a:sym typeface="Calibri"/>
              </a:defRPr>
            </a:lvl8pPr>
            <a:lvl9pPr indent="0" lvl="8" marL="0" marR="0" rtl="0" algn="l">
              <a:lnSpc>
                <a:spcPct val="115000"/>
              </a:lnSpc>
              <a:spcBef>
                <a:spcPts val="0"/>
              </a:spcBef>
              <a:spcAft>
                <a:spcPts val="1600"/>
              </a:spcAft>
              <a:buClr>
                <a:srgbClr val="FFFFFF"/>
              </a:buClr>
              <a:buSzPct val="99856"/>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Shape 125"/>
          <p:cNvPicPr preferRelativeResize="0"/>
          <p:nvPr/>
        </p:nvPicPr>
        <p:blipFill rotWithShape="1">
          <a:blip r:embed="rId2">
            <a:alphaModFix/>
          </a:blip>
          <a:srcRect b="0" l="0" r="0" t="0"/>
          <a:stretch/>
        </p:blipFill>
        <p:spPr>
          <a:xfrm>
            <a:off x="225403" y="3525180"/>
            <a:ext cx="6693436"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Shape 127"/>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Shape 129"/>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Shape 131"/>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Shape 133"/>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Shape 135"/>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Shape 137"/>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Shape 139"/>
          <p:cNvPicPr preferRelativeResize="0"/>
          <p:nvPr/>
        </p:nvPicPr>
        <p:blipFill rotWithShape="1">
          <a:blip r:embed="rId2">
            <a:alphaModFix/>
          </a:blip>
          <a:srcRect b="0" l="0" r="0" t="0"/>
          <a:stretch/>
        </p:blipFill>
        <p:spPr>
          <a:xfrm>
            <a:off x="17040961" y="8265420"/>
            <a:ext cx="876064" cy="164728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22" name="Shape 22"/>
        <p:cNvGrpSpPr/>
        <p:nvPr/>
      </p:nvGrpSpPr>
      <p:grpSpPr>
        <a:xfrm>
          <a:off x="0" y="0"/>
          <a:ext cx="0" cy="0"/>
          <a:chOff x="0" y="0"/>
          <a:chExt cx="0" cy="0"/>
        </a:xfrm>
      </p:grpSpPr>
      <p:sp>
        <p:nvSpPr>
          <p:cNvPr id="23" name="Shape 2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Shape 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Shape 2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26" name="Shape 2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80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776"/>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872"/>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856"/>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27" name="Shape 27"/>
        <p:cNvGrpSpPr/>
        <p:nvPr/>
      </p:nvGrpSpPr>
      <p:grpSpPr>
        <a:xfrm>
          <a:off x="0" y="0"/>
          <a:ext cx="0" cy="0"/>
          <a:chOff x="0" y="0"/>
          <a:chExt cx="0" cy="0"/>
        </a:xfrm>
      </p:grpSpPr>
      <p:sp>
        <p:nvSpPr>
          <p:cNvPr id="28" name="Shape 28"/>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832"/>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SzPct val="99832"/>
              <a:buFont typeface="Roboto"/>
              <a:buNone/>
              <a:defRPr sz="11995">
                <a:solidFill>
                  <a:schemeClr val="lt1"/>
                </a:solidFill>
                <a:latin typeface="Roboto"/>
                <a:ea typeface="Roboto"/>
                <a:cs typeface="Roboto"/>
                <a:sym typeface="Roboto"/>
              </a:defRPr>
            </a:lvl2pPr>
            <a:lvl3pPr indent="0" lvl="2" rtl="0">
              <a:spcBef>
                <a:spcPts val="0"/>
              </a:spcBef>
              <a:buClr>
                <a:schemeClr val="lt1"/>
              </a:buClr>
              <a:buSzPct val="99832"/>
              <a:buFont typeface="Roboto"/>
              <a:buNone/>
              <a:defRPr sz="11995">
                <a:solidFill>
                  <a:schemeClr val="lt1"/>
                </a:solidFill>
                <a:latin typeface="Roboto"/>
                <a:ea typeface="Roboto"/>
                <a:cs typeface="Roboto"/>
                <a:sym typeface="Roboto"/>
              </a:defRPr>
            </a:lvl3pPr>
            <a:lvl4pPr indent="0" lvl="3" rtl="0">
              <a:spcBef>
                <a:spcPts val="0"/>
              </a:spcBef>
              <a:buClr>
                <a:schemeClr val="lt1"/>
              </a:buClr>
              <a:buSzPct val="99832"/>
              <a:buFont typeface="Roboto"/>
              <a:buNone/>
              <a:defRPr sz="11995">
                <a:solidFill>
                  <a:schemeClr val="lt1"/>
                </a:solidFill>
                <a:latin typeface="Roboto"/>
                <a:ea typeface="Roboto"/>
                <a:cs typeface="Roboto"/>
                <a:sym typeface="Roboto"/>
              </a:defRPr>
            </a:lvl4pPr>
            <a:lvl5pPr indent="0" lvl="4" rtl="0">
              <a:spcBef>
                <a:spcPts val="0"/>
              </a:spcBef>
              <a:buClr>
                <a:schemeClr val="lt1"/>
              </a:buClr>
              <a:buSzPct val="99832"/>
              <a:buFont typeface="Roboto"/>
              <a:buNone/>
              <a:defRPr sz="11995">
                <a:solidFill>
                  <a:schemeClr val="lt1"/>
                </a:solidFill>
                <a:latin typeface="Roboto"/>
                <a:ea typeface="Roboto"/>
                <a:cs typeface="Roboto"/>
                <a:sym typeface="Roboto"/>
              </a:defRPr>
            </a:lvl5pPr>
            <a:lvl6pPr indent="0" lvl="5" rtl="0">
              <a:spcBef>
                <a:spcPts val="0"/>
              </a:spcBef>
              <a:buClr>
                <a:schemeClr val="lt1"/>
              </a:buClr>
              <a:buSzPct val="99832"/>
              <a:buFont typeface="Roboto"/>
              <a:buNone/>
              <a:defRPr sz="11995">
                <a:solidFill>
                  <a:schemeClr val="lt1"/>
                </a:solidFill>
                <a:latin typeface="Roboto"/>
                <a:ea typeface="Roboto"/>
                <a:cs typeface="Roboto"/>
                <a:sym typeface="Roboto"/>
              </a:defRPr>
            </a:lvl6pPr>
            <a:lvl7pPr indent="0" lvl="6" rtl="0">
              <a:spcBef>
                <a:spcPts val="0"/>
              </a:spcBef>
              <a:buClr>
                <a:schemeClr val="lt1"/>
              </a:buClr>
              <a:buSzPct val="99832"/>
              <a:buFont typeface="Roboto"/>
              <a:buNone/>
              <a:defRPr sz="11995">
                <a:solidFill>
                  <a:schemeClr val="lt1"/>
                </a:solidFill>
                <a:latin typeface="Roboto"/>
                <a:ea typeface="Roboto"/>
                <a:cs typeface="Roboto"/>
                <a:sym typeface="Roboto"/>
              </a:defRPr>
            </a:lvl7pPr>
            <a:lvl8pPr indent="0" lvl="7" rtl="0">
              <a:spcBef>
                <a:spcPts val="0"/>
              </a:spcBef>
              <a:buClr>
                <a:schemeClr val="lt1"/>
              </a:buClr>
              <a:buSzPct val="99832"/>
              <a:buFont typeface="Roboto"/>
              <a:buNone/>
              <a:defRPr sz="11995">
                <a:solidFill>
                  <a:schemeClr val="lt1"/>
                </a:solidFill>
                <a:latin typeface="Roboto"/>
                <a:ea typeface="Roboto"/>
                <a:cs typeface="Roboto"/>
                <a:sym typeface="Roboto"/>
              </a:defRPr>
            </a:lvl8pPr>
            <a:lvl9pPr indent="0" lvl="8" rtl="0">
              <a:spcBef>
                <a:spcPts val="0"/>
              </a:spcBef>
              <a:buClr>
                <a:schemeClr val="lt1"/>
              </a:buClr>
              <a:buSzPct val="99832"/>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29" name="Shape 29"/>
        <p:cNvGrpSpPr/>
        <p:nvPr/>
      </p:nvGrpSpPr>
      <p:grpSpPr>
        <a:xfrm>
          <a:off x="0" y="0"/>
          <a:ext cx="0" cy="0"/>
          <a:chOff x="0" y="0"/>
          <a:chExt cx="0" cy="0"/>
        </a:xfrm>
      </p:grpSpPr>
      <p:sp>
        <p:nvSpPr>
          <p:cNvPr id="30" name="Shape 30"/>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SzPct val="99816"/>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SzPct val="99816"/>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SzPct val="99816"/>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SzPct val="99816"/>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SzPct val="99816"/>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SzPct val="99816"/>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SzPct val="99816"/>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SzPct val="99816"/>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SzPct val="99816"/>
              <a:buFont typeface="Roboto"/>
              <a:buNone/>
              <a:defRPr sz="23989">
                <a:solidFill>
                  <a:schemeClr val="dk2"/>
                </a:solidFill>
                <a:latin typeface="Roboto"/>
                <a:ea typeface="Roboto"/>
                <a:cs typeface="Roboto"/>
                <a:sym typeface="Roboto"/>
              </a:defRPr>
            </a:lvl9pPr>
          </a:lstStyle>
          <a:p/>
        </p:txBody>
      </p:sp>
      <p:sp>
        <p:nvSpPr>
          <p:cNvPr id="31" name="Shape 31"/>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SzPct val="100000"/>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SzPct val="99856"/>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SzPct val="99856"/>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SzPct val="99856"/>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SzPct val="99856"/>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SzPct val="99856"/>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SzPct val="99856"/>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SzPct val="99856"/>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SzPct val="99856"/>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2" name="Shape 32"/>
        <p:cNvGrpSpPr/>
        <p:nvPr/>
      </p:nvGrpSpPr>
      <p:grpSpPr>
        <a:xfrm>
          <a:off x="0" y="0"/>
          <a:ext cx="0" cy="0"/>
          <a:chOff x="0" y="0"/>
          <a:chExt cx="0" cy="0"/>
        </a:xfrm>
      </p:grpSpPr>
      <p:sp>
        <p:nvSpPr>
          <p:cNvPr id="33" name="Shape 33"/>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Shape 34"/>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Shape 35"/>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832"/>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SzPct val="99832"/>
              <a:buFont typeface="Roboto"/>
              <a:buNone/>
              <a:defRPr sz="4798">
                <a:solidFill>
                  <a:schemeClr val="lt1"/>
                </a:solidFill>
                <a:latin typeface="Roboto"/>
                <a:ea typeface="Roboto"/>
                <a:cs typeface="Roboto"/>
                <a:sym typeface="Roboto"/>
              </a:defRPr>
            </a:lvl2pPr>
            <a:lvl3pPr indent="0" lvl="2" rtl="0">
              <a:spcBef>
                <a:spcPts val="0"/>
              </a:spcBef>
              <a:buClr>
                <a:schemeClr val="lt1"/>
              </a:buClr>
              <a:buSzPct val="99832"/>
              <a:buFont typeface="Roboto"/>
              <a:buNone/>
              <a:defRPr sz="4798">
                <a:solidFill>
                  <a:schemeClr val="lt1"/>
                </a:solidFill>
                <a:latin typeface="Roboto"/>
                <a:ea typeface="Roboto"/>
                <a:cs typeface="Roboto"/>
                <a:sym typeface="Roboto"/>
              </a:defRPr>
            </a:lvl3pPr>
            <a:lvl4pPr indent="0" lvl="3" rtl="0">
              <a:spcBef>
                <a:spcPts val="0"/>
              </a:spcBef>
              <a:buClr>
                <a:schemeClr val="lt1"/>
              </a:buClr>
              <a:buSzPct val="99832"/>
              <a:buFont typeface="Roboto"/>
              <a:buNone/>
              <a:defRPr sz="4798">
                <a:solidFill>
                  <a:schemeClr val="lt1"/>
                </a:solidFill>
                <a:latin typeface="Roboto"/>
                <a:ea typeface="Roboto"/>
                <a:cs typeface="Roboto"/>
                <a:sym typeface="Roboto"/>
              </a:defRPr>
            </a:lvl4pPr>
            <a:lvl5pPr indent="0" lvl="4" rtl="0">
              <a:spcBef>
                <a:spcPts val="0"/>
              </a:spcBef>
              <a:buClr>
                <a:schemeClr val="lt1"/>
              </a:buClr>
              <a:buSzPct val="99832"/>
              <a:buFont typeface="Roboto"/>
              <a:buNone/>
              <a:defRPr sz="4798">
                <a:solidFill>
                  <a:schemeClr val="lt1"/>
                </a:solidFill>
                <a:latin typeface="Roboto"/>
                <a:ea typeface="Roboto"/>
                <a:cs typeface="Roboto"/>
                <a:sym typeface="Roboto"/>
              </a:defRPr>
            </a:lvl5pPr>
            <a:lvl6pPr indent="0" lvl="5" rtl="0">
              <a:spcBef>
                <a:spcPts val="0"/>
              </a:spcBef>
              <a:buClr>
                <a:schemeClr val="lt1"/>
              </a:buClr>
              <a:buSzPct val="99832"/>
              <a:buFont typeface="Roboto"/>
              <a:buNone/>
              <a:defRPr sz="4798">
                <a:solidFill>
                  <a:schemeClr val="lt1"/>
                </a:solidFill>
                <a:latin typeface="Roboto"/>
                <a:ea typeface="Roboto"/>
                <a:cs typeface="Roboto"/>
                <a:sym typeface="Roboto"/>
              </a:defRPr>
            </a:lvl6pPr>
            <a:lvl7pPr indent="0" lvl="6" rtl="0">
              <a:spcBef>
                <a:spcPts val="0"/>
              </a:spcBef>
              <a:buClr>
                <a:schemeClr val="lt1"/>
              </a:buClr>
              <a:buSzPct val="99832"/>
              <a:buFont typeface="Roboto"/>
              <a:buNone/>
              <a:defRPr sz="4798">
                <a:solidFill>
                  <a:schemeClr val="lt1"/>
                </a:solidFill>
                <a:latin typeface="Roboto"/>
                <a:ea typeface="Roboto"/>
                <a:cs typeface="Roboto"/>
                <a:sym typeface="Roboto"/>
              </a:defRPr>
            </a:lvl7pPr>
            <a:lvl8pPr indent="0" lvl="7" rtl="0">
              <a:spcBef>
                <a:spcPts val="0"/>
              </a:spcBef>
              <a:buClr>
                <a:schemeClr val="lt1"/>
              </a:buClr>
              <a:buSzPct val="99832"/>
              <a:buFont typeface="Roboto"/>
              <a:buNone/>
              <a:defRPr sz="4798">
                <a:solidFill>
                  <a:schemeClr val="lt1"/>
                </a:solidFill>
                <a:latin typeface="Roboto"/>
                <a:ea typeface="Roboto"/>
                <a:cs typeface="Roboto"/>
                <a:sym typeface="Roboto"/>
              </a:defRPr>
            </a:lvl8pPr>
            <a:lvl9pPr indent="0" lvl="8" rtl="0">
              <a:spcBef>
                <a:spcPts val="0"/>
              </a:spcBef>
              <a:buClr>
                <a:schemeClr val="lt1"/>
              </a:buClr>
              <a:buSzPct val="99832"/>
              <a:buFont typeface="Roboto"/>
              <a:buNone/>
              <a:defRPr sz="4798">
                <a:solidFill>
                  <a:schemeClr val="lt1"/>
                </a:solidFill>
                <a:latin typeface="Roboto"/>
                <a:ea typeface="Roboto"/>
                <a:cs typeface="Roboto"/>
                <a:sym typeface="Roboto"/>
              </a:defRPr>
            </a:lvl9pPr>
          </a:lstStyle>
          <a:p/>
        </p:txBody>
      </p:sp>
      <p:sp>
        <p:nvSpPr>
          <p:cNvPr id="36" name="Shape 36"/>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872"/>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832"/>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832"/>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832"/>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832"/>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832"/>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832"/>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37" name="Shape 37"/>
        <p:cNvGrpSpPr/>
        <p:nvPr/>
      </p:nvGrpSpPr>
      <p:grpSpPr>
        <a:xfrm>
          <a:off x="0" y="0"/>
          <a:ext cx="0" cy="0"/>
          <a:chOff x="0" y="0"/>
          <a:chExt cx="0" cy="0"/>
        </a:xfrm>
      </p:grpSpPr>
      <p:sp>
        <p:nvSpPr>
          <p:cNvPr id="38" name="Shape 38"/>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Shape 3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Shape 40"/>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SzPct val="99808"/>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SzPct val="99808"/>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ct val="99808"/>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ct val="99808"/>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ct val="99808"/>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ct val="99808"/>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ct val="99808"/>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ct val="99808"/>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ct val="99808"/>
              <a:buFont typeface="Roboto"/>
              <a:buNone/>
              <a:defRPr sz="8396">
                <a:solidFill>
                  <a:schemeClr val="dk2"/>
                </a:solidFill>
                <a:latin typeface="Roboto"/>
                <a:ea typeface="Roboto"/>
                <a:cs typeface="Roboto"/>
                <a:sym typeface="Roboto"/>
              </a:defRPr>
            </a:lvl9pPr>
          </a:lstStyle>
          <a:p/>
        </p:txBody>
      </p:sp>
      <p:sp>
        <p:nvSpPr>
          <p:cNvPr id="41" name="Shape 41"/>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SzPct val="99808"/>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ct val="99808"/>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ct val="99808"/>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ct val="99808"/>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ct val="99808"/>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ct val="99808"/>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ct val="99808"/>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ct val="99808"/>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ct val="99808"/>
              <a:buFont typeface="Calibri"/>
              <a:buNone/>
              <a:defRPr b="0" i="0" sz="4198" u="none" cap="none" strike="noStrike">
                <a:solidFill>
                  <a:schemeClr val="lt2"/>
                </a:solidFill>
                <a:latin typeface="Calibri"/>
                <a:ea typeface="Calibri"/>
                <a:cs typeface="Calibri"/>
                <a:sym typeface="Calibri"/>
              </a:defRPr>
            </a:lvl9pPr>
          </a:lstStyle>
          <a:p/>
        </p:txBody>
      </p:sp>
      <p:sp>
        <p:nvSpPr>
          <p:cNvPr id="42" name="Shape 42"/>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ct val="99816"/>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872"/>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856"/>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and Author Name">
    <p:bg>
      <p:bgPr>
        <a:solidFill>
          <a:srgbClr val="F37021"/>
        </a:solidFill>
      </p:bgPr>
    </p:bg>
    <p:spTree>
      <p:nvGrpSpPr>
        <p:cNvPr id="43" name="Shape 43"/>
        <p:cNvGrpSpPr/>
        <p:nvPr/>
      </p:nvGrpSpPr>
      <p:grpSpPr>
        <a:xfrm>
          <a:off x="0" y="0"/>
          <a:ext cx="0" cy="0"/>
          <a:chOff x="0" y="0"/>
          <a:chExt cx="0" cy="0"/>
        </a:xfrm>
      </p:grpSpPr>
      <p:sp>
        <p:nvSpPr>
          <p:cNvPr id="44" name="Shape 44"/>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832"/>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ct val="99832"/>
              <a:buFont typeface="Roboto"/>
              <a:buNone/>
              <a:defRPr sz="9596">
                <a:solidFill>
                  <a:schemeClr val="lt1"/>
                </a:solidFill>
                <a:latin typeface="Roboto"/>
                <a:ea typeface="Roboto"/>
                <a:cs typeface="Roboto"/>
                <a:sym typeface="Roboto"/>
              </a:defRPr>
            </a:lvl2pPr>
            <a:lvl3pPr indent="0" lvl="2" rtl="0">
              <a:spcBef>
                <a:spcPts val="0"/>
              </a:spcBef>
              <a:buClr>
                <a:schemeClr val="lt1"/>
              </a:buClr>
              <a:buSzPct val="99832"/>
              <a:buFont typeface="Roboto"/>
              <a:buNone/>
              <a:defRPr sz="9596">
                <a:solidFill>
                  <a:schemeClr val="lt1"/>
                </a:solidFill>
                <a:latin typeface="Roboto"/>
                <a:ea typeface="Roboto"/>
                <a:cs typeface="Roboto"/>
                <a:sym typeface="Roboto"/>
              </a:defRPr>
            </a:lvl3pPr>
            <a:lvl4pPr indent="0" lvl="3" rtl="0">
              <a:spcBef>
                <a:spcPts val="0"/>
              </a:spcBef>
              <a:buClr>
                <a:schemeClr val="lt1"/>
              </a:buClr>
              <a:buSzPct val="99832"/>
              <a:buFont typeface="Roboto"/>
              <a:buNone/>
              <a:defRPr sz="9596">
                <a:solidFill>
                  <a:schemeClr val="lt1"/>
                </a:solidFill>
                <a:latin typeface="Roboto"/>
                <a:ea typeface="Roboto"/>
                <a:cs typeface="Roboto"/>
                <a:sym typeface="Roboto"/>
              </a:defRPr>
            </a:lvl4pPr>
            <a:lvl5pPr indent="0" lvl="4" rtl="0">
              <a:spcBef>
                <a:spcPts val="0"/>
              </a:spcBef>
              <a:buClr>
                <a:schemeClr val="lt1"/>
              </a:buClr>
              <a:buSzPct val="99832"/>
              <a:buFont typeface="Roboto"/>
              <a:buNone/>
              <a:defRPr sz="9596">
                <a:solidFill>
                  <a:schemeClr val="lt1"/>
                </a:solidFill>
                <a:latin typeface="Roboto"/>
                <a:ea typeface="Roboto"/>
                <a:cs typeface="Roboto"/>
                <a:sym typeface="Roboto"/>
              </a:defRPr>
            </a:lvl5pPr>
            <a:lvl6pPr indent="0" lvl="5" rtl="0">
              <a:spcBef>
                <a:spcPts val="0"/>
              </a:spcBef>
              <a:buClr>
                <a:schemeClr val="lt1"/>
              </a:buClr>
              <a:buSzPct val="99832"/>
              <a:buFont typeface="Roboto"/>
              <a:buNone/>
              <a:defRPr sz="9596">
                <a:solidFill>
                  <a:schemeClr val="lt1"/>
                </a:solidFill>
                <a:latin typeface="Roboto"/>
                <a:ea typeface="Roboto"/>
                <a:cs typeface="Roboto"/>
                <a:sym typeface="Roboto"/>
              </a:defRPr>
            </a:lvl6pPr>
            <a:lvl7pPr indent="0" lvl="6" rtl="0">
              <a:spcBef>
                <a:spcPts val="0"/>
              </a:spcBef>
              <a:buClr>
                <a:schemeClr val="lt1"/>
              </a:buClr>
              <a:buSzPct val="99832"/>
              <a:buFont typeface="Roboto"/>
              <a:buNone/>
              <a:defRPr sz="9596">
                <a:solidFill>
                  <a:schemeClr val="lt1"/>
                </a:solidFill>
                <a:latin typeface="Roboto"/>
                <a:ea typeface="Roboto"/>
                <a:cs typeface="Roboto"/>
                <a:sym typeface="Roboto"/>
              </a:defRPr>
            </a:lvl7pPr>
            <a:lvl8pPr indent="0" lvl="7" rtl="0">
              <a:spcBef>
                <a:spcPts val="0"/>
              </a:spcBef>
              <a:buClr>
                <a:schemeClr val="lt1"/>
              </a:buClr>
              <a:buSzPct val="99832"/>
              <a:buFont typeface="Roboto"/>
              <a:buNone/>
              <a:defRPr sz="9596">
                <a:solidFill>
                  <a:schemeClr val="lt1"/>
                </a:solidFill>
                <a:latin typeface="Roboto"/>
                <a:ea typeface="Roboto"/>
                <a:cs typeface="Roboto"/>
                <a:sym typeface="Roboto"/>
              </a:defRPr>
            </a:lvl8pPr>
            <a:lvl9pPr indent="0" lvl="8" rtl="0">
              <a:spcBef>
                <a:spcPts val="0"/>
              </a:spcBef>
              <a:buClr>
                <a:schemeClr val="lt1"/>
              </a:buClr>
              <a:buSzPct val="99832"/>
              <a:buFont typeface="Roboto"/>
              <a:buNone/>
              <a:defRPr sz="9596">
                <a:solidFill>
                  <a:schemeClr val="lt1"/>
                </a:solidFill>
                <a:latin typeface="Roboto"/>
                <a:ea typeface="Roboto"/>
                <a:cs typeface="Roboto"/>
                <a:sym typeface="Roboto"/>
              </a:defRPr>
            </a:lvl9pPr>
          </a:lstStyle>
          <a:p/>
        </p:txBody>
      </p:sp>
      <p:sp>
        <p:nvSpPr>
          <p:cNvPr id="45" name="Shape 45"/>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ct val="99816"/>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3.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2.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33333"/>
        </a:solidFill>
      </p:bgPr>
    </p:bg>
    <p:spTree>
      <p:nvGrpSpPr>
        <p:cNvPr id="5" name="Shape 5"/>
        <p:cNvGrpSpPr/>
        <p:nvPr/>
      </p:nvGrpSpPr>
      <p:grpSpPr>
        <a:xfrm>
          <a:off x="0" y="0"/>
          <a:ext cx="0" cy="0"/>
          <a:chOff x="0" y="0"/>
          <a:chExt cx="0" cy="0"/>
        </a:xfrm>
      </p:grpSpPr>
      <p:sp>
        <p:nvSpPr>
          <p:cNvPr id="6" name="Shape 6"/>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114300" lvl="0" marL="114300" marR="0" rtl="0" algn="l">
              <a:lnSpc>
                <a:spcPct val="115000"/>
              </a:lnSpc>
              <a:spcBef>
                <a:spcPts val="0"/>
              </a:spcBef>
              <a:spcAft>
                <a:spcPts val="1600"/>
              </a:spcAft>
              <a:buClr>
                <a:schemeClr val="lt2"/>
              </a:buClr>
              <a:buSzPct val="100000"/>
              <a:buFont typeface="Calibri"/>
              <a:buChar char="●"/>
              <a:defRPr b="0" i="0" sz="1800" u="none" cap="none" strike="noStrike">
                <a:solidFill>
                  <a:schemeClr val="lt2"/>
                </a:solidFill>
                <a:latin typeface="Calibri"/>
                <a:ea typeface="Calibri"/>
                <a:cs typeface="Calibri"/>
                <a:sym typeface="Calibri"/>
              </a:defRPr>
            </a:lvl1pPr>
            <a:lvl2pPr indent="164972" lvl="1" marL="177672" marR="0" rtl="0" algn="l">
              <a:lnSpc>
                <a:spcPct val="115000"/>
              </a:lnSpc>
              <a:spcBef>
                <a:spcPts val="0"/>
              </a:spcBef>
              <a:spcAft>
                <a:spcPts val="1600"/>
              </a:spcAft>
              <a:buClr>
                <a:schemeClr val="lt2"/>
              </a:buClr>
              <a:buSzPct val="99856"/>
              <a:buFont typeface="Calibri"/>
              <a:buChar char="○"/>
              <a:defRPr b="0" i="0" sz="2799" u="none" cap="none" strike="noStrike">
                <a:solidFill>
                  <a:schemeClr val="lt2"/>
                </a:solidFill>
                <a:latin typeface="Calibri"/>
                <a:ea typeface="Calibri"/>
                <a:cs typeface="Calibri"/>
                <a:sym typeface="Calibri"/>
              </a:defRPr>
            </a:lvl2pPr>
            <a:lvl3pPr indent="164972" lvl="2" marL="177672" marR="0" rtl="0" algn="l">
              <a:lnSpc>
                <a:spcPct val="115000"/>
              </a:lnSpc>
              <a:spcBef>
                <a:spcPts val="0"/>
              </a:spcBef>
              <a:spcAft>
                <a:spcPts val="1600"/>
              </a:spcAft>
              <a:buClr>
                <a:schemeClr val="lt2"/>
              </a:buClr>
              <a:buSzPct val="99856"/>
              <a:buFont typeface="Calibri"/>
              <a:buChar char="■"/>
              <a:defRPr b="0" i="0" sz="2799" u="none" cap="none" strike="noStrike">
                <a:solidFill>
                  <a:schemeClr val="lt2"/>
                </a:solidFill>
                <a:latin typeface="Calibri"/>
                <a:ea typeface="Calibri"/>
                <a:cs typeface="Calibri"/>
                <a:sym typeface="Calibri"/>
              </a:defRPr>
            </a:lvl3pPr>
            <a:lvl4pPr indent="164972" lvl="3" marL="177672" marR="0" rtl="0" algn="l">
              <a:lnSpc>
                <a:spcPct val="115000"/>
              </a:lnSpc>
              <a:spcBef>
                <a:spcPts val="0"/>
              </a:spcBef>
              <a:spcAft>
                <a:spcPts val="1600"/>
              </a:spcAft>
              <a:buClr>
                <a:schemeClr val="lt2"/>
              </a:buClr>
              <a:buSzPct val="99856"/>
              <a:buFont typeface="Calibri"/>
              <a:buChar char="●"/>
              <a:defRPr b="0" i="0" sz="2799" u="none" cap="none" strike="noStrike">
                <a:solidFill>
                  <a:schemeClr val="lt2"/>
                </a:solidFill>
                <a:latin typeface="Calibri"/>
                <a:ea typeface="Calibri"/>
                <a:cs typeface="Calibri"/>
                <a:sym typeface="Calibri"/>
              </a:defRPr>
            </a:lvl4pPr>
            <a:lvl5pPr indent="164972" lvl="4" marL="177672" marR="0" rtl="0" algn="l">
              <a:lnSpc>
                <a:spcPct val="115000"/>
              </a:lnSpc>
              <a:spcBef>
                <a:spcPts val="0"/>
              </a:spcBef>
              <a:spcAft>
                <a:spcPts val="1600"/>
              </a:spcAft>
              <a:buClr>
                <a:schemeClr val="lt2"/>
              </a:buClr>
              <a:buSzPct val="99856"/>
              <a:buFont typeface="Calibri"/>
              <a:buChar char="○"/>
              <a:defRPr b="0" i="0" sz="2799" u="none" cap="none" strike="noStrike">
                <a:solidFill>
                  <a:schemeClr val="lt2"/>
                </a:solidFill>
                <a:latin typeface="Calibri"/>
                <a:ea typeface="Calibri"/>
                <a:cs typeface="Calibri"/>
                <a:sym typeface="Calibri"/>
              </a:defRPr>
            </a:lvl5pPr>
            <a:lvl6pPr indent="164972" lvl="5" marL="177672" marR="0" rtl="0" algn="l">
              <a:lnSpc>
                <a:spcPct val="115000"/>
              </a:lnSpc>
              <a:spcBef>
                <a:spcPts val="0"/>
              </a:spcBef>
              <a:spcAft>
                <a:spcPts val="1600"/>
              </a:spcAft>
              <a:buClr>
                <a:schemeClr val="lt2"/>
              </a:buClr>
              <a:buSzPct val="99856"/>
              <a:buFont typeface="Calibri"/>
              <a:buChar char="■"/>
              <a:defRPr b="0" i="0" sz="2799" u="none" cap="none" strike="noStrike">
                <a:solidFill>
                  <a:schemeClr val="lt2"/>
                </a:solidFill>
                <a:latin typeface="Calibri"/>
                <a:ea typeface="Calibri"/>
                <a:cs typeface="Calibri"/>
                <a:sym typeface="Calibri"/>
              </a:defRPr>
            </a:lvl6pPr>
            <a:lvl7pPr indent="164972" lvl="6" marL="177672" marR="0" rtl="0" algn="l">
              <a:lnSpc>
                <a:spcPct val="115000"/>
              </a:lnSpc>
              <a:spcBef>
                <a:spcPts val="0"/>
              </a:spcBef>
              <a:spcAft>
                <a:spcPts val="1600"/>
              </a:spcAft>
              <a:buClr>
                <a:schemeClr val="lt2"/>
              </a:buClr>
              <a:buSzPct val="99856"/>
              <a:buFont typeface="Calibri"/>
              <a:buChar char="●"/>
              <a:defRPr b="0" i="0" sz="2799" u="none" cap="none" strike="noStrike">
                <a:solidFill>
                  <a:schemeClr val="lt2"/>
                </a:solidFill>
                <a:latin typeface="Calibri"/>
                <a:ea typeface="Calibri"/>
                <a:cs typeface="Calibri"/>
                <a:sym typeface="Calibri"/>
              </a:defRPr>
            </a:lvl7pPr>
            <a:lvl8pPr indent="164972" lvl="7" marL="177672" marR="0" rtl="0" algn="l">
              <a:lnSpc>
                <a:spcPct val="115000"/>
              </a:lnSpc>
              <a:spcBef>
                <a:spcPts val="0"/>
              </a:spcBef>
              <a:spcAft>
                <a:spcPts val="1600"/>
              </a:spcAft>
              <a:buClr>
                <a:schemeClr val="lt2"/>
              </a:buClr>
              <a:buSzPct val="99856"/>
              <a:buFont typeface="Calibri"/>
              <a:buChar char="○"/>
              <a:defRPr b="0" i="0" sz="2799" u="none" cap="none" strike="noStrike">
                <a:solidFill>
                  <a:schemeClr val="lt2"/>
                </a:solidFill>
                <a:latin typeface="Calibri"/>
                <a:ea typeface="Calibri"/>
                <a:cs typeface="Calibri"/>
                <a:sym typeface="Calibri"/>
              </a:defRPr>
            </a:lvl8pPr>
            <a:lvl9pPr indent="164972" lvl="8" marL="177672" marR="0" rtl="0" algn="l">
              <a:lnSpc>
                <a:spcPct val="115000"/>
              </a:lnSpc>
              <a:spcBef>
                <a:spcPts val="0"/>
              </a:spcBef>
              <a:spcAft>
                <a:spcPts val="1600"/>
              </a:spcAft>
              <a:buClr>
                <a:schemeClr val="lt2"/>
              </a:buClr>
              <a:buSzPct val="99856"/>
              <a:buFont typeface="Calibri"/>
              <a:buChar char="■"/>
              <a:defRPr b="0" i="0" sz="2799" u="none" cap="none" strike="noStrike">
                <a:solidFill>
                  <a:schemeClr val="lt2"/>
                </a:solidFill>
                <a:latin typeface="Calibri"/>
                <a:ea typeface="Calibri"/>
                <a:cs typeface="Calibri"/>
                <a:sym typeface="Calibri"/>
              </a:defRPr>
            </a:lvl9pPr>
          </a:lstStyle>
          <a:p/>
        </p:txBody>
      </p:sp>
      <p:sp>
        <p:nvSpPr>
          <p:cNvPr id="8" name="Shape 8"/>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126746" lvl="0" marL="0" marR="0" rtl="0" algn="r">
              <a:lnSpc>
                <a:spcPct val="100000"/>
              </a:lnSpc>
              <a:spcBef>
                <a:spcPts val="0"/>
              </a:spcBef>
              <a:spcAft>
                <a:spcPts val="0"/>
              </a:spcAft>
              <a:buClr>
                <a:schemeClr val="lt2"/>
              </a:buClr>
              <a:buSzPct val="99800"/>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58" name="Shape 58"/>
        <p:cNvGrpSpPr/>
        <p:nvPr/>
      </p:nvGrpSpPr>
      <p:grpSpPr>
        <a:xfrm>
          <a:off x="0" y="0"/>
          <a:ext cx="0" cy="0"/>
          <a:chOff x="0" y="0"/>
          <a:chExt cx="0" cy="0"/>
        </a:xfrm>
      </p:grpSpPr>
      <p:sp>
        <p:nvSpPr>
          <p:cNvPr id="59" name="Shape 5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60" name="Shape 60"/>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114300" lvl="0" marL="114300" marR="0" rtl="0" algn="l">
              <a:lnSpc>
                <a:spcPct val="115000"/>
              </a:lnSpc>
              <a:spcBef>
                <a:spcPts val="0"/>
              </a:spcBef>
              <a:spcAft>
                <a:spcPts val="1600"/>
              </a:spcAft>
              <a:buClr>
                <a:schemeClr val="lt2"/>
              </a:buClr>
              <a:buSzPct val="100000"/>
              <a:buFont typeface="Calibri"/>
              <a:buChar char="●"/>
              <a:defRPr b="0" i="0" sz="1800" u="none" cap="none" strike="noStrike">
                <a:solidFill>
                  <a:schemeClr val="lt2"/>
                </a:solidFill>
                <a:latin typeface="Calibri"/>
                <a:ea typeface="Calibri"/>
                <a:cs typeface="Calibri"/>
                <a:sym typeface="Calibri"/>
              </a:defRPr>
            </a:lvl1pPr>
            <a:lvl2pPr indent="164972" lvl="1" marL="177672" marR="0" rtl="0" algn="l">
              <a:lnSpc>
                <a:spcPct val="115000"/>
              </a:lnSpc>
              <a:spcBef>
                <a:spcPts val="0"/>
              </a:spcBef>
              <a:spcAft>
                <a:spcPts val="1600"/>
              </a:spcAft>
              <a:buClr>
                <a:schemeClr val="lt2"/>
              </a:buClr>
              <a:buSzPct val="99856"/>
              <a:buFont typeface="Calibri"/>
              <a:buChar char="○"/>
              <a:defRPr b="0" i="0" sz="2799" u="none" cap="none" strike="noStrike">
                <a:solidFill>
                  <a:schemeClr val="lt2"/>
                </a:solidFill>
                <a:latin typeface="Calibri"/>
                <a:ea typeface="Calibri"/>
                <a:cs typeface="Calibri"/>
                <a:sym typeface="Calibri"/>
              </a:defRPr>
            </a:lvl2pPr>
            <a:lvl3pPr indent="164972" lvl="2" marL="177672" marR="0" rtl="0" algn="l">
              <a:lnSpc>
                <a:spcPct val="115000"/>
              </a:lnSpc>
              <a:spcBef>
                <a:spcPts val="0"/>
              </a:spcBef>
              <a:spcAft>
                <a:spcPts val="1600"/>
              </a:spcAft>
              <a:buClr>
                <a:schemeClr val="lt2"/>
              </a:buClr>
              <a:buSzPct val="99856"/>
              <a:buFont typeface="Calibri"/>
              <a:buChar char="■"/>
              <a:defRPr b="0" i="0" sz="2799" u="none" cap="none" strike="noStrike">
                <a:solidFill>
                  <a:schemeClr val="lt2"/>
                </a:solidFill>
                <a:latin typeface="Calibri"/>
                <a:ea typeface="Calibri"/>
                <a:cs typeface="Calibri"/>
                <a:sym typeface="Calibri"/>
              </a:defRPr>
            </a:lvl3pPr>
            <a:lvl4pPr indent="164972" lvl="3" marL="177672" marR="0" rtl="0" algn="l">
              <a:lnSpc>
                <a:spcPct val="115000"/>
              </a:lnSpc>
              <a:spcBef>
                <a:spcPts val="0"/>
              </a:spcBef>
              <a:spcAft>
                <a:spcPts val="1600"/>
              </a:spcAft>
              <a:buClr>
                <a:schemeClr val="lt2"/>
              </a:buClr>
              <a:buSzPct val="99856"/>
              <a:buFont typeface="Calibri"/>
              <a:buChar char="●"/>
              <a:defRPr b="0" i="0" sz="2799" u="none" cap="none" strike="noStrike">
                <a:solidFill>
                  <a:schemeClr val="lt2"/>
                </a:solidFill>
                <a:latin typeface="Calibri"/>
                <a:ea typeface="Calibri"/>
                <a:cs typeface="Calibri"/>
                <a:sym typeface="Calibri"/>
              </a:defRPr>
            </a:lvl4pPr>
            <a:lvl5pPr indent="164972" lvl="4" marL="177672" marR="0" rtl="0" algn="l">
              <a:lnSpc>
                <a:spcPct val="115000"/>
              </a:lnSpc>
              <a:spcBef>
                <a:spcPts val="0"/>
              </a:spcBef>
              <a:spcAft>
                <a:spcPts val="1600"/>
              </a:spcAft>
              <a:buClr>
                <a:schemeClr val="lt2"/>
              </a:buClr>
              <a:buSzPct val="99856"/>
              <a:buFont typeface="Calibri"/>
              <a:buChar char="○"/>
              <a:defRPr b="0" i="0" sz="2799" u="none" cap="none" strike="noStrike">
                <a:solidFill>
                  <a:schemeClr val="lt2"/>
                </a:solidFill>
                <a:latin typeface="Calibri"/>
                <a:ea typeface="Calibri"/>
                <a:cs typeface="Calibri"/>
                <a:sym typeface="Calibri"/>
              </a:defRPr>
            </a:lvl5pPr>
            <a:lvl6pPr indent="164972" lvl="5" marL="177672" marR="0" rtl="0" algn="l">
              <a:lnSpc>
                <a:spcPct val="115000"/>
              </a:lnSpc>
              <a:spcBef>
                <a:spcPts val="0"/>
              </a:spcBef>
              <a:spcAft>
                <a:spcPts val="1600"/>
              </a:spcAft>
              <a:buClr>
                <a:schemeClr val="lt2"/>
              </a:buClr>
              <a:buSzPct val="99856"/>
              <a:buFont typeface="Calibri"/>
              <a:buChar char="■"/>
              <a:defRPr b="0" i="0" sz="2799" u="none" cap="none" strike="noStrike">
                <a:solidFill>
                  <a:schemeClr val="lt2"/>
                </a:solidFill>
                <a:latin typeface="Calibri"/>
                <a:ea typeface="Calibri"/>
                <a:cs typeface="Calibri"/>
                <a:sym typeface="Calibri"/>
              </a:defRPr>
            </a:lvl6pPr>
            <a:lvl7pPr indent="164972" lvl="6" marL="177672" marR="0" rtl="0" algn="l">
              <a:lnSpc>
                <a:spcPct val="115000"/>
              </a:lnSpc>
              <a:spcBef>
                <a:spcPts val="0"/>
              </a:spcBef>
              <a:spcAft>
                <a:spcPts val="1600"/>
              </a:spcAft>
              <a:buClr>
                <a:schemeClr val="lt2"/>
              </a:buClr>
              <a:buSzPct val="99856"/>
              <a:buFont typeface="Calibri"/>
              <a:buChar char="●"/>
              <a:defRPr b="0" i="0" sz="2799" u="none" cap="none" strike="noStrike">
                <a:solidFill>
                  <a:schemeClr val="lt2"/>
                </a:solidFill>
                <a:latin typeface="Calibri"/>
                <a:ea typeface="Calibri"/>
                <a:cs typeface="Calibri"/>
                <a:sym typeface="Calibri"/>
              </a:defRPr>
            </a:lvl7pPr>
            <a:lvl8pPr indent="164972" lvl="7" marL="177672" marR="0" rtl="0" algn="l">
              <a:lnSpc>
                <a:spcPct val="115000"/>
              </a:lnSpc>
              <a:spcBef>
                <a:spcPts val="0"/>
              </a:spcBef>
              <a:spcAft>
                <a:spcPts val="1600"/>
              </a:spcAft>
              <a:buClr>
                <a:schemeClr val="lt2"/>
              </a:buClr>
              <a:buSzPct val="99856"/>
              <a:buFont typeface="Calibri"/>
              <a:buChar char="○"/>
              <a:defRPr b="0" i="0" sz="2799" u="none" cap="none" strike="noStrike">
                <a:solidFill>
                  <a:schemeClr val="lt2"/>
                </a:solidFill>
                <a:latin typeface="Calibri"/>
                <a:ea typeface="Calibri"/>
                <a:cs typeface="Calibri"/>
                <a:sym typeface="Calibri"/>
              </a:defRPr>
            </a:lvl8pPr>
            <a:lvl9pPr indent="164972" lvl="8" marL="177672" marR="0" rtl="0" algn="l">
              <a:lnSpc>
                <a:spcPct val="115000"/>
              </a:lnSpc>
              <a:spcBef>
                <a:spcPts val="0"/>
              </a:spcBef>
              <a:spcAft>
                <a:spcPts val="1600"/>
              </a:spcAft>
              <a:buClr>
                <a:schemeClr val="lt2"/>
              </a:buClr>
              <a:buSzPct val="99856"/>
              <a:buFont typeface="Calibri"/>
              <a:buChar char="■"/>
              <a:defRPr b="0" i="0" sz="2799" u="none" cap="none" strike="noStrike">
                <a:solidFill>
                  <a:schemeClr val="lt2"/>
                </a:solidFill>
                <a:latin typeface="Calibri"/>
                <a:ea typeface="Calibri"/>
                <a:cs typeface="Calibri"/>
                <a:sym typeface="Calibri"/>
              </a:defRPr>
            </a:lvl9pPr>
          </a:lstStyle>
          <a:p/>
        </p:txBody>
      </p:sp>
      <p:sp>
        <p:nvSpPr>
          <p:cNvPr id="61" name="Shape 61"/>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126746" lvl="0" marL="0" marR="0" rtl="0" algn="r">
              <a:lnSpc>
                <a:spcPct val="100000"/>
              </a:lnSpc>
              <a:spcBef>
                <a:spcPts val="0"/>
              </a:spcBef>
              <a:spcAft>
                <a:spcPts val="0"/>
              </a:spcAft>
              <a:buClr>
                <a:schemeClr val="lt2"/>
              </a:buClr>
              <a:buSzPct val="99800"/>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143" name="Shape 143"/>
        <p:cNvGrpSpPr/>
        <p:nvPr/>
      </p:nvGrpSpPr>
      <p:grpSpPr>
        <a:xfrm>
          <a:off x="0" y="0"/>
          <a:ext cx="0" cy="0"/>
          <a:chOff x="0" y="0"/>
          <a:chExt cx="0" cy="0"/>
        </a:xfrm>
      </p:grpSpPr>
      <p:sp>
        <p:nvSpPr>
          <p:cNvPr id="144" name="Shape 144"/>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152336" lvl="0" marL="0" marR="0" rtl="0" algn="l">
              <a:lnSpc>
                <a:spcPct val="100000"/>
              </a:lnSpc>
              <a:spcBef>
                <a:spcPts val="0"/>
              </a:spcBef>
              <a:spcAft>
                <a:spcPts val="0"/>
              </a:spcAft>
              <a:buClr>
                <a:srgbClr val="000000"/>
              </a:buClr>
              <a:buSzPct val="25000"/>
              <a:buFont typeface="Arial"/>
              <a:buNone/>
            </a:pPr>
            <a:r>
              <a:rPr lang="en"/>
              <a:t>Creating an edit method to update a note</a:t>
            </a:r>
          </a:p>
        </p:txBody>
      </p:sp>
      <p:sp>
        <p:nvSpPr>
          <p:cNvPr id="145" name="Shape 145"/>
          <p:cNvSpPr txBox="1"/>
          <p:nvPr>
            <p:ph idx="1" type="subTitle"/>
          </p:nvPr>
        </p:nvSpPr>
        <p:spPr>
          <a:xfrm>
            <a:off x="780711" y="5575679"/>
            <a:ext cx="16437000" cy="865500"/>
          </a:xfrm>
          <a:prstGeom prst="rect">
            <a:avLst/>
          </a:prstGeom>
          <a:noFill/>
          <a:ln>
            <a:noFill/>
          </a:ln>
        </p:spPr>
        <p:txBody>
          <a:bodyPr anchorCtr="0" anchor="t" bIns="91425" lIns="91425" rIns="91425" wrap="square" tIns="91425">
            <a:noAutofit/>
          </a:bodyPr>
          <a:lstStyle/>
          <a:p>
            <a:pPr indent="-278887" lvl="0" marL="0" marR="0" rtl="0" algn="l">
              <a:lnSpc>
                <a:spcPct val="100000"/>
              </a:lnSpc>
              <a:spcBef>
                <a:spcPts val="0"/>
              </a:spcBef>
              <a:spcAft>
                <a:spcPts val="0"/>
              </a:spcAft>
              <a:buClr>
                <a:schemeClr val="lt1"/>
              </a:buClr>
              <a:buSzPct val="99816"/>
              <a:buFont typeface="Calibri"/>
              <a:buNone/>
            </a:pPr>
            <a:r>
              <a:rPr b="0" i="0" lang="en" sz="4398" u="none" cap="none" strike="noStrike">
                <a:solidFill>
                  <a:schemeClr val="lt1"/>
                </a:solidFill>
                <a:latin typeface="Calibri"/>
                <a:ea typeface="Calibri"/>
                <a:cs typeface="Calibri"/>
                <a:sym typeface="Calibri"/>
              </a:rPr>
              <a:t>Video 2.</a:t>
            </a:r>
            <a:r>
              <a:rPr lang="en"/>
              <a:t>6</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Shape 150"/>
          <p:cNvSpPr txBox="1"/>
          <p:nvPr>
            <p:ph type="title"/>
          </p:nvPr>
        </p:nvSpPr>
        <p:spPr>
          <a:xfrm>
            <a:off x="200555" y="34902"/>
            <a:ext cx="17637370" cy="1204319"/>
          </a:xfrm>
          <a:prstGeom prst="rect">
            <a:avLst/>
          </a:prstGeom>
          <a:noFill/>
          <a:ln>
            <a:noFill/>
          </a:ln>
        </p:spPr>
        <p:txBody>
          <a:bodyPr anchorCtr="0" anchor="ctr" bIns="182675" lIns="182675" rIns="182675" wrap="square" tIns="182675">
            <a:noAutofit/>
          </a:bodyPr>
          <a:lstStyle/>
          <a:p>
            <a:pPr indent="-278128" lvl="0" marL="0" marR="0" rtl="0" algn="l">
              <a:lnSpc>
                <a:spcPct val="100000"/>
              </a:lnSpc>
              <a:spcBef>
                <a:spcPts val="0"/>
              </a:spcBef>
              <a:spcAft>
                <a:spcPts val="0"/>
              </a:spcAft>
              <a:buClr>
                <a:schemeClr val="lt1"/>
              </a:buClr>
              <a:buSzPct val="99544"/>
              <a:buFont typeface="Calibri"/>
              <a:buNone/>
            </a:pPr>
            <a:r>
              <a:rPr b="0" i="0" lang="en" sz="4395" u="none" cap="none" strike="noStrike">
                <a:solidFill>
                  <a:schemeClr val="lt1"/>
                </a:solidFill>
                <a:latin typeface="Calibri"/>
                <a:ea typeface="Calibri"/>
                <a:cs typeface="Calibri"/>
                <a:sym typeface="Calibri"/>
              </a:rPr>
              <a:t>In this Video, we are going to take a look at…</a:t>
            </a:r>
          </a:p>
        </p:txBody>
      </p:sp>
      <p:sp>
        <p:nvSpPr>
          <p:cNvPr id="151" name="Shape 151"/>
          <p:cNvSpPr txBox="1"/>
          <p:nvPr>
            <p:ph idx="4294967295" type="body"/>
          </p:nvPr>
        </p:nvSpPr>
        <p:spPr>
          <a:xfrm>
            <a:off x="421357" y="1777588"/>
            <a:ext cx="17416766" cy="8039384"/>
          </a:xfrm>
          <a:prstGeom prst="rect">
            <a:avLst/>
          </a:prstGeom>
          <a:noFill/>
          <a:ln>
            <a:noFill/>
          </a:ln>
        </p:spPr>
        <p:txBody>
          <a:bodyPr anchorCtr="0" anchor="t" bIns="182675" lIns="182675" rIns="182675" wrap="square" tIns="182675">
            <a:noAutofit/>
          </a:bodyPr>
          <a:lstStyle/>
          <a:p>
            <a:pPr indent="-723083" lvl="0" marL="913583" marR="0" rtl="0" algn="l">
              <a:lnSpc>
                <a:spcPct val="115000"/>
              </a:lnSpc>
              <a:spcBef>
                <a:spcPts val="0"/>
              </a:spcBef>
              <a:spcAft>
                <a:spcPts val="0"/>
              </a:spcAft>
              <a:buClr>
                <a:srgbClr val="434343"/>
              </a:buClr>
              <a:buSzPct val="99700"/>
              <a:buFont typeface="Calibri"/>
              <a:buChar char="●"/>
            </a:pPr>
            <a:r>
              <a:rPr lang="en" sz="3997">
                <a:solidFill>
                  <a:srgbClr val="434343"/>
                </a:solidFill>
              </a:rPr>
              <a:t>Editing existing notes in the database</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Shape 156"/>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608578" lvl="0" marL="0" marR="0" rtl="0" algn="l">
              <a:lnSpc>
                <a:spcPct val="100000"/>
              </a:lnSpc>
              <a:spcBef>
                <a:spcPts val="0"/>
              </a:spcBef>
              <a:spcAft>
                <a:spcPts val="0"/>
              </a:spcAft>
              <a:buClr>
                <a:schemeClr val="lt1"/>
              </a:buClr>
              <a:buSzPct val="99832"/>
              <a:buFont typeface="Calibri"/>
              <a:buNone/>
            </a:pPr>
            <a:r>
              <a:rPr lang="en"/>
              <a:t>Deleting the notes</a:t>
            </a:r>
          </a:p>
        </p:txBody>
      </p:sp>
      <p:sp>
        <p:nvSpPr>
          <p:cNvPr id="157" name="Shape 157"/>
          <p:cNvSpPr txBox="1"/>
          <p:nvPr>
            <p:ph idx="1" type="subTitle"/>
          </p:nvPr>
        </p:nvSpPr>
        <p:spPr>
          <a:xfrm>
            <a:off x="780954" y="5575679"/>
            <a:ext cx="16436587" cy="865399"/>
          </a:xfrm>
          <a:prstGeom prst="rect">
            <a:avLst/>
          </a:prstGeom>
          <a:noFill/>
          <a:ln>
            <a:noFill/>
          </a:ln>
        </p:spPr>
        <p:txBody>
          <a:bodyPr anchorCtr="0" anchor="t" bIns="182750" lIns="182750" rIns="182750" wrap="square" tIns="182750">
            <a:noAutofit/>
          </a:bodyPr>
          <a:lstStyle/>
          <a:p>
            <a:pPr indent="-278887" lvl="0" marL="0" marR="0" rtl="0" algn="l">
              <a:lnSpc>
                <a:spcPct val="100000"/>
              </a:lnSpc>
              <a:spcBef>
                <a:spcPts val="0"/>
              </a:spcBef>
              <a:spcAft>
                <a:spcPts val="0"/>
              </a:spcAft>
              <a:buClr>
                <a:schemeClr val="lt1"/>
              </a:buClr>
              <a:buSzPct val="99816"/>
              <a:buFont typeface="Calibri"/>
              <a:buNone/>
            </a:pPr>
            <a:r>
              <a:rPr b="0" i="0" lang="en" sz="4398" u="none" cap="none" strike="noStrike">
                <a:solidFill>
                  <a:schemeClr val="lt1"/>
                </a:solidFill>
                <a:latin typeface="Calibri"/>
                <a:ea typeface="Calibri"/>
                <a:cs typeface="Calibri"/>
                <a:sym typeface="Calibri"/>
              </a:rPr>
              <a:t>Next Video</a:t>
            </a: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